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sldIdLst>
    <p:sldId id="500" r:id="rId3"/>
    <p:sldId id="507" r:id="rId4"/>
    <p:sldId id="506" r:id="rId5"/>
    <p:sldId id="508" r:id="rId6"/>
    <p:sldId id="476" r:id="rId7"/>
    <p:sldId id="510" r:id="rId8"/>
    <p:sldId id="525" r:id="rId9"/>
    <p:sldId id="524" r:id="rId10"/>
    <p:sldId id="290" r:id="rId11"/>
    <p:sldId id="526" r:id="rId12"/>
    <p:sldId id="527" r:id="rId13"/>
    <p:sldId id="540" r:id="rId14"/>
    <p:sldId id="529" r:id="rId15"/>
    <p:sldId id="530" r:id="rId16"/>
    <p:sldId id="531" r:id="rId17"/>
    <p:sldId id="345" r:id="rId18"/>
    <p:sldId id="347" r:id="rId19"/>
    <p:sldId id="441" r:id="rId20"/>
    <p:sldId id="442" r:id="rId21"/>
    <p:sldId id="349" r:id="rId22"/>
    <p:sldId id="351" r:id="rId23"/>
    <p:sldId id="470" r:id="rId24"/>
    <p:sldId id="532" r:id="rId25"/>
    <p:sldId id="534" r:id="rId26"/>
    <p:sldId id="535" r:id="rId27"/>
    <p:sldId id="343" r:id="rId28"/>
    <p:sldId id="537" r:id="rId29"/>
    <p:sldId id="538" r:id="rId30"/>
    <p:sldId id="539" r:id="rId3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500"/>
          </p14:sldIdLst>
        </p14:section>
        <p14:section name="Abschnitt ohne Titel" id="{829043A9-710D-4005-AA1E-42AE4A314CFE}">
          <p14:sldIdLst>
            <p14:sldId id="507"/>
            <p14:sldId id="506"/>
            <p14:sldId id="508"/>
            <p14:sldId id="476"/>
            <p14:sldId id="510"/>
            <p14:sldId id="525"/>
            <p14:sldId id="524"/>
            <p14:sldId id="290"/>
            <p14:sldId id="526"/>
            <p14:sldId id="527"/>
            <p14:sldId id="540"/>
            <p14:sldId id="529"/>
            <p14:sldId id="530"/>
            <p14:sldId id="531"/>
            <p14:sldId id="345"/>
            <p14:sldId id="347"/>
            <p14:sldId id="441"/>
            <p14:sldId id="442"/>
            <p14:sldId id="349"/>
            <p14:sldId id="351"/>
            <p14:sldId id="470"/>
            <p14:sldId id="532"/>
            <p14:sldId id="534"/>
            <p14:sldId id="535"/>
            <p14:sldId id="343"/>
            <p14:sldId id="537"/>
            <p14:sldId id="538"/>
            <p14:sldId id="53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43C0F9-0143-4D58-955C-73DF483BD40C}" v="1" dt="2026-08-22T09:58:04.486"/>
    <p1510:client id="{B07F1C4F-E0ED-4C00-861D-0B220CE7A3AF}" v="5" dt="2026-08-21T11:56:19.5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77" autoAdjust="0"/>
    <p:restoredTop sz="94125" autoAdjust="0"/>
  </p:normalViewPr>
  <p:slideViewPr>
    <p:cSldViewPr snapToGrid="0">
      <p:cViewPr varScale="1">
        <p:scale>
          <a:sx n="64" d="100"/>
          <a:sy n="64" d="100"/>
        </p:scale>
        <p:origin x="48" y="27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 Panten" userId="4837875be9110987" providerId="LiveId" clId="{B103F70B-848A-445E-84D1-4C94B93B0581}"/>
    <pc:docChg chg="undo custSel addSld delSld modSld modSection">
      <pc:chgData name="Jana Panten" userId="4837875be9110987" providerId="LiveId" clId="{B103F70B-848A-445E-84D1-4C94B93B0581}" dt="2026-08-22T09:59:40.801" v="179" actId="14100"/>
      <pc:docMkLst>
        <pc:docMk/>
      </pc:docMkLst>
      <pc:sldChg chg="del">
        <pc:chgData name="Jana Panten" userId="4837875be9110987" providerId="LiveId" clId="{B103F70B-848A-445E-84D1-4C94B93B0581}" dt="2026-08-21T11:47:37.078" v="1" actId="47"/>
        <pc:sldMkLst>
          <pc:docMk/>
          <pc:sldMk cId="3142399047" sldId="256"/>
        </pc:sldMkLst>
      </pc:sldChg>
      <pc:sldChg chg="addSp modSp mod">
        <pc:chgData name="Jana Panten" userId="4837875be9110987" providerId="LiveId" clId="{B103F70B-848A-445E-84D1-4C94B93B0581}" dt="2026-08-21T11:54:24.531" v="109" actId="14100"/>
        <pc:sldMkLst>
          <pc:docMk/>
          <pc:sldMk cId="973279565" sldId="290"/>
        </pc:sldMkLst>
        <pc:spChg chg="add mod">
          <ac:chgData name="Jana Panten" userId="4837875be9110987" providerId="LiveId" clId="{B103F70B-848A-445E-84D1-4C94B93B0581}" dt="2026-08-21T11:54:24.531" v="109" actId="14100"/>
          <ac:spMkLst>
            <pc:docMk/>
            <pc:sldMk cId="973279565" sldId="290"/>
            <ac:spMk id="8" creationId="{41DAEBC4-1030-BB10-A306-148796B259ED}"/>
          </ac:spMkLst>
        </pc:spChg>
        <pc:picChg chg="add">
          <ac:chgData name="Jana Panten" userId="4837875be9110987" providerId="LiveId" clId="{B103F70B-848A-445E-84D1-4C94B93B0581}" dt="2026-08-21T11:48:27.930" v="12" actId="22"/>
          <ac:picMkLst>
            <pc:docMk/>
            <pc:sldMk cId="973279565" sldId="290"/>
            <ac:picMk id="5" creationId="{F10E96F7-442A-3F63-2A73-C9CF8D3F09B8}"/>
          </ac:picMkLst>
        </pc:picChg>
      </pc:sldChg>
      <pc:sldChg chg="addSp mod">
        <pc:chgData name="Jana Panten" userId="4837875be9110987" providerId="LiveId" clId="{B103F70B-848A-445E-84D1-4C94B93B0581}" dt="2026-08-21T11:58:48.890" v="166" actId="22"/>
        <pc:sldMkLst>
          <pc:docMk/>
          <pc:sldMk cId="2842146091" sldId="343"/>
        </pc:sldMkLst>
        <pc:spChg chg="add">
          <ac:chgData name="Jana Panten" userId="4837875be9110987" providerId="LiveId" clId="{B103F70B-848A-445E-84D1-4C94B93B0581}" dt="2026-08-21T11:58:48.890" v="166" actId="22"/>
          <ac:spMkLst>
            <pc:docMk/>
            <pc:sldMk cId="2842146091" sldId="343"/>
            <ac:spMk id="16" creationId="{6B380350-D59B-049B-08A0-54BDA284BCAF}"/>
          </ac:spMkLst>
        </pc:spChg>
        <pc:picChg chg="add">
          <ac:chgData name="Jana Panten" userId="4837875be9110987" providerId="LiveId" clId="{B103F70B-848A-445E-84D1-4C94B93B0581}" dt="2026-08-21T11:49:41.538" v="34" actId="22"/>
          <ac:picMkLst>
            <pc:docMk/>
            <pc:sldMk cId="2842146091" sldId="343"/>
            <ac:picMk id="10" creationId="{EB199692-0FBB-6452-DDC4-3C1E1240085F}"/>
          </ac:picMkLst>
        </pc:picChg>
      </pc:sldChg>
      <pc:sldChg chg="addSp modSp mod">
        <pc:chgData name="Jana Panten" userId="4837875be9110987" providerId="LiveId" clId="{B103F70B-848A-445E-84D1-4C94B93B0581}" dt="2026-08-21T11:57:42.926" v="147" actId="14100"/>
        <pc:sldMkLst>
          <pc:docMk/>
          <pc:sldMk cId="1418065469" sldId="345"/>
        </pc:sldMkLst>
        <pc:spChg chg="add mod">
          <ac:chgData name="Jana Panten" userId="4837875be9110987" providerId="LiveId" clId="{B103F70B-848A-445E-84D1-4C94B93B0581}" dt="2026-08-21T11:57:42.926" v="147" actId="14100"/>
          <ac:spMkLst>
            <pc:docMk/>
            <pc:sldMk cId="1418065469" sldId="345"/>
            <ac:spMk id="13" creationId="{47D89DAD-55A5-644B-9A64-FC5DE0B71A8A}"/>
          </ac:spMkLst>
        </pc:spChg>
        <pc:picChg chg="add">
          <ac:chgData name="Jana Panten" userId="4837875be9110987" providerId="LiveId" clId="{B103F70B-848A-445E-84D1-4C94B93B0581}" dt="2026-08-21T11:48:55.706" v="20" actId="22"/>
          <ac:picMkLst>
            <pc:docMk/>
            <pc:sldMk cId="1418065469" sldId="345"/>
            <ac:picMk id="11" creationId="{30D13D44-9394-10C2-B717-8BAD6101D042}"/>
          </ac:picMkLst>
        </pc:picChg>
      </pc:sldChg>
      <pc:sldChg chg="addSp modSp mod">
        <pc:chgData name="Jana Panten" userId="4837875be9110987" providerId="LiveId" clId="{B103F70B-848A-445E-84D1-4C94B93B0581}" dt="2026-08-22T09:59:29.921" v="178" actId="14100"/>
        <pc:sldMkLst>
          <pc:docMk/>
          <pc:sldMk cId="94743550" sldId="347"/>
        </pc:sldMkLst>
        <pc:spChg chg="add mod">
          <ac:chgData name="Jana Panten" userId="4837875be9110987" providerId="LiveId" clId="{B103F70B-848A-445E-84D1-4C94B93B0581}" dt="2026-08-22T09:59:29.921" v="178" actId="14100"/>
          <ac:spMkLst>
            <pc:docMk/>
            <pc:sldMk cId="94743550" sldId="347"/>
            <ac:spMk id="7" creationId="{8A2D9EC2-E4CE-E57F-3B08-2AE5B3C141E7}"/>
          </ac:spMkLst>
        </pc:spChg>
        <pc:picChg chg="add">
          <ac:chgData name="Jana Panten" userId="4837875be9110987" providerId="LiveId" clId="{B103F70B-848A-445E-84D1-4C94B93B0581}" dt="2026-08-21T11:48:59.423" v="21" actId="22"/>
          <ac:picMkLst>
            <pc:docMk/>
            <pc:sldMk cId="94743550" sldId="347"/>
            <ac:picMk id="5" creationId="{C4DA1071-4452-DABD-C505-D46450B82B36}"/>
          </ac:picMkLst>
        </pc:picChg>
      </pc:sldChg>
      <pc:sldChg chg="addSp modSp mod">
        <pc:chgData name="Jana Panten" userId="4837875be9110987" providerId="LiveId" clId="{B103F70B-848A-445E-84D1-4C94B93B0581}" dt="2026-08-21T11:58:14.901" v="155" actId="14100"/>
        <pc:sldMkLst>
          <pc:docMk/>
          <pc:sldMk cId="2176491884" sldId="349"/>
        </pc:sldMkLst>
        <pc:spChg chg="add mod">
          <ac:chgData name="Jana Panten" userId="4837875be9110987" providerId="LiveId" clId="{B103F70B-848A-445E-84D1-4C94B93B0581}" dt="2026-08-21T11:58:14.901" v="155" actId="14100"/>
          <ac:spMkLst>
            <pc:docMk/>
            <pc:sldMk cId="2176491884" sldId="349"/>
            <ac:spMk id="11" creationId="{6B48C193-3B50-0C1A-BBC0-566A76A64516}"/>
          </ac:spMkLst>
        </pc:spChg>
        <pc:picChg chg="add mod">
          <ac:chgData name="Jana Panten" userId="4837875be9110987" providerId="LiveId" clId="{B103F70B-848A-445E-84D1-4C94B93B0581}" dt="2026-08-21T11:49:20.224" v="27" actId="14100"/>
          <ac:picMkLst>
            <pc:docMk/>
            <pc:sldMk cId="2176491884" sldId="349"/>
            <ac:picMk id="6" creationId="{4C9C98A8-2A64-B6A7-40F0-01DCA0B6D50C}"/>
          </ac:picMkLst>
        </pc:picChg>
      </pc:sldChg>
      <pc:sldChg chg="addSp modSp mod">
        <pc:chgData name="Jana Panten" userId="4837875be9110987" providerId="LiveId" clId="{B103F70B-848A-445E-84D1-4C94B93B0581}" dt="2026-08-21T11:58:21.991" v="157" actId="14100"/>
        <pc:sldMkLst>
          <pc:docMk/>
          <pc:sldMk cId="3170971466" sldId="351"/>
        </pc:sldMkLst>
        <pc:spChg chg="add mod">
          <ac:chgData name="Jana Panten" userId="4837875be9110987" providerId="LiveId" clId="{B103F70B-848A-445E-84D1-4C94B93B0581}" dt="2026-08-21T11:58:21.991" v="157" actId="14100"/>
          <ac:spMkLst>
            <pc:docMk/>
            <pc:sldMk cId="3170971466" sldId="351"/>
            <ac:spMk id="7" creationId="{6D8F2F62-8541-2300-C85B-B6837BDABCC0}"/>
          </ac:spMkLst>
        </pc:spChg>
        <pc:picChg chg="add">
          <ac:chgData name="Jana Panten" userId="4837875be9110987" providerId="LiveId" clId="{B103F70B-848A-445E-84D1-4C94B93B0581}" dt="2026-08-21T11:49:22.894" v="28" actId="22"/>
          <ac:picMkLst>
            <pc:docMk/>
            <pc:sldMk cId="3170971466" sldId="351"/>
            <ac:picMk id="5" creationId="{4652487D-AC65-8DAC-9B11-DF52E40604CE}"/>
          </ac:picMkLst>
        </pc:picChg>
      </pc:sldChg>
      <pc:sldChg chg="addSp modSp mod">
        <pc:chgData name="Jana Panten" userId="4837875be9110987" providerId="LiveId" clId="{B103F70B-848A-445E-84D1-4C94B93B0581}" dt="2026-08-21T11:58:00.851" v="151" actId="14100"/>
        <pc:sldMkLst>
          <pc:docMk/>
          <pc:sldMk cId="4089218045" sldId="441"/>
        </pc:sldMkLst>
        <pc:spChg chg="add mod">
          <ac:chgData name="Jana Panten" userId="4837875be9110987" providerId="LiveId" clId="{B103F70B-848A-445E-84D1-4C94B93B0581}" dt="2026-08-21T11:58:00.851" v="151" actId="14100"/>
          <ac:spMkLst>
            <pc:docMk/>
            <pc:sldMk cId="4089218045" sldId="441"/>
            <ac:spMk id="7" creationId="{DCF0A29D-53B2-38BD-BB86-547B168C266E}"/>
          </ac:spMkLst>
        </pc:spChg>
        <pc:picChg chg="add mod">
          <ac:chgData name="Jana Panten" userId="4837875be9110987" providerId="LiveId" clId="{B103F70B-848A-445E-84D1-4C94B93B0581}" dt="2026-08-21T11:49:06.860" v="23" actId="14100"/>
          <ac:picMkLst>
            <pc:docMk/>
            <pc:sldMk cId="4089218045" sldId="441"/>
            <ac:picMk id="5" creationId="{81C54591-76A9-1BA2-C625-A94EF44565E9}"/>
          </ac:picMkLst>
        </pc:picChg>
      </pc:sldChg>
      <pc:sldChg chg="addSp modSp mod">
        <pc:chgData name="Jana Panten" userId="4837875be9110987" providerId="LiveId" clId="{B103F70B-848A-445E-84D1-4C94B93B0581}" dt="2026-08-22T09:59:40.801" v="179" actId="14100"/>
        <pc:sldMkLst>
          <pc:docMk/>
          <pc:sldMk cId="2926562131" sldId="442"/>
        </pc:sldMkLst>
        <pc:spChg chg="add mod">
          <ac:chgData name="Jana Panten" userId="4837875be9110987" providerId="LiveId" clId="{B103F70B-848A-445E-84D1-4C94B93B0581}" dt="2026-08-22T09:59:40.801" v="179" actId="14100"/>
          <ac:spMkLst>
            <pc:docMk/>
            <pc:sldMk cId="2926562131" sldId="442"/>
            <ac:spMk id="8" creationId="{124ACC66-69D2-909C-A561-B6B5C32616B5}"/>
          </ac:spMkLst>
        </pc:spChg>
        <pc:picChg chg="add mod">
          <ac:chgData name="Jana Panten" userId="4837875be9110987" providerId="LiveId" clId="{B103F70B-848A-445E-84D1-4C94B93B0581}" dt="2026-08-21T11:49:13.953" v="25" actId="14100"/>
          <ac:picMkLst>
            <pc:docMk/>
            <pc:sldMk cId="2926562131" sldId="442"/>
            <ac:picMk id="6" creationId="{29C33DA6-B92E-231E-8311-5025F8CE8EE3}"/>
          </ac:picMkLst>
        </pc:picChg>
      </pc:sldChg>
      <pc:sldChg chg="addSp modSp mod">
        <pc:chgData name="Jana Panten" userId="4837875be9110987" providerId="LiveId" clId="{B103F70B-848A-445E-84D1-4C94B93B0581}" dt="2026-08-21T11:58:28.187" v="159" actId="14100"/>
        <pc:sldMkLst>
          <pc:docMk/>
          <pc:sldMk cId="2190521603" sldId="470"/>
        </pc:sldMkLst>
        <pc:spChg chg="add mod">
          <ac:chgData name="Jana Panten" userId="4837875be9110987" providerId="LiveId" clId="{B103F70B-848A-445E-84D1-4C94B93B0581}" dt="2026-08-21T11:58:28.187" v="159" actId="14100"/>
          <ac:spMkLst>
            <pc:docMk/>
            <pc:sldMk cId="2190521603" sldId="470"/>
            <ac:spMk id="7" creationId="{3C9303C6-B7E0-F707-A2F6-AE8A809D1D8C}"/>
          </ac:spMkLst>
        </pc:spChg>
        <pc:picChg chg="add mod">
          <ac:chgData name="Jana Panten" userId="4837875be9110987" providerId="LiveId" clId="{B103F70B-848A-445E-84D1-4C94B93B0581}" dt="2026-08-21T11:49:30.280" v="30" actId="14100"/>
          <ac:picMkLst>
            <pc:docMk/>
            <pc:sldMk cId="2190521603" sldId="470"/>
            <ac:picMk id="5" creationId="{DEA56C3E-9E8A-549E-0E09-9247B1D93BF9}"/>
          </ac:picMkLst>
        </pc:picChg>
      </pc:sldChg>
      <pc:sldChg chg="addSp modSp mod">
        <pc:chgData name="Jana Panten" userId="4837875be9110987" providerId="LiveId" clId="{B103F70B-848A-445E-84D1-4C94B93B0581}" dt="2026-08-21T11:53:57.405" v="102" actId="14100"/>
        <pc:sldMkLst>
          <pc:docMk/>
          <pc:sldMk cId="4005364300" sldId="476"/>
        </pc:sldMkLst>
        <pc:spChg chg="add mod">
          <ac:chgData name="Jana Panten" userId="4837875be9110987" providerId="LiveId" clId="{B103F70B-848A-445E-84D1-4C94B93B0581}" dt="2026-08-21T11:53:57.405" v="102" actId="14100"/>
          <ac:spMkLst>
            <pc:docMk/>
            <pc:sldMk cId="4005364300" sldId="476"/>
            <ac:spMk id="7" creationId="{87B9B3D7-3BA5-72CC-E01C-25FC9F94CA72}"/>
          </ac:spMkLst>
        </pc:spChg>
        <pc:picChg chg="add mod">
          <ac:chgData name="Jana Panten" userId="4837875be9110987" providerId="LiveId" clId="{B103F70B-848A-445E-84D1-4C94B93B0581}" dt="2026-08-21T11:48:13.878" v="8" actId="14100"/>
          <ac:picMkLst>
            <pc:docMk/>
            <pc:sldMk cId="4005364300" sldId="476"/>
            <ac:picMk id="5" creationId="{9989F6F3-C838-FDCB-AFAA-9B61F8D772F5}"/>
          </ac:picMkLst>
        </pc:picChg>
      </pc:sldChg>
      <pc:sldChg chg="modSp add mod">
        <pc:chgData name="Jana Panten" userId="4837875be9110987" providerId="LiveId" clId="{B103F70B-848A-445E-84D1-4C94B93B0581}" dt="2026-08-21T11:47:40.075" v="3" actId="20577"/>
        <pc:sldMkLst>
          <pc:docMk/>
          <pc:sldMk cId="551010606" sldId="500"/>
        </pc:sldMkLst>
        <pc:spChg chg="mod">
          <ac:chgData name="Jana Panten" userId="4837875be9110987" providerId="LiveId" clId="{B103F70B-848A-445E-84D1-4C94B93B0581}" dt="2026-08-21T11:47:40.075" v="3" actId="20577"/>
          <ac:spMkLst>
            <pc:docMk/>
            <pc:sldMk cId="551010606" sldId="500"/>
            <ac:spMk id="2" creationId="{1AFCD795-5B8F-4ABE-9B00-772280028334}"/>
          </ac:spMkLst>
        </pc:spChg>
      </pc:sldChg>
      <pc:sldChg chg="addSp delSp modSp add mod">
        <pc:chgData name="Jana Panten" userId="4837875be9110987" providerId="LiveId" clId="{B103F70B-848A-445E-84D1-4C94B93B0581}" dt="2026-08-22T09:58:46.738" v="177" actId="207"/>
        <pc:sldMkLst>
          <pc:docMk/>
          <pc:sldMk cId="622509706" sldId="506"/>
        </pc:sldMkLst>
        <pc:spChg chg="mod">
          <ac:chgData name="Jana Panten" userId="4837875be9110987" providerId="LiveId" clId="{B103F70B-848A-445E-84D1-4C94B93B0581}" dt="2026-08-21T11:51:14.262" v="93" actId="20577"/>
          <ac:spMkLst>
            <pc:docMk/>
            <pc:sldMk cId="622509706" sldId="506"/>
            <ac:spMk id="2" creationId="{7DB8C157-8652-B887-14A3-93EC152D25FB}"/>
          </ac:spMkLst>
        </pc:spChg>
        <pc:picChg chg="add mod">
          <ac:chgData name="Jana Panten" userId="4837875be9110987" providerId="LiveId" clId="{B103F70B-848A-445E-84D1-4C94B93B0581}" dt="2026-08-22T09:58:10.499" v="175" actId="1076"/>
          <ac:picMkLst>
            <pc:docMk/>
            <pc:sldMk cId="622509706" sldId="506"/>
            <ac:picMk id="7" creationId="{CA9049E7-A8DC-B910-2C02-7F4826E55F6C}"/>
          </ac:picMkLst>
        </pc:picChg>
        <pc:picChg chg="add mod">
          <ac:chgData name="Jana Panten" userId="4837875be9110987" providerId="LiveId" clId="{B103F70B-848A-445E-84D1-4C94B93B0581}" dt="2026-08-22T09:58:46.738" v="177" actId="207"/>
          <ac:picMkLst>
            <pc:docMk/>
            <pc:sldMk cId="622509706" sldId="506"/>
            <ac:picMk id="8" creationId="{9C16AF18-F419-AB28-4DA4-45E810A33858}"/>
          </ac:picMkLst>
        </pc:picChg>
        <pc:picChg chg="del">
          <ac:chgData name="Jana Panten" userId="4837875be9110987" providerId="LiveId" clId="{B103F70B-848A-445E-84D1-4C94B93B0581}" dt="2026-08-21T11:51:17.401" v="94" actId="478"/>
          <ac:picMkLst>
            <pc:docMk/>
            <pc:sldMk cId="622509706" sldId="506"/>
            <ac:picMk id="8" creationId="{FF60E6A8-9E85-2875-D342-5DB51C99B2F4}"/>
          </ac:picMkLst>
        </pc:picChg>
      </pc:sldChg>
      <pc:sldChg chg="addSp modSp mod">
        <pc:chgData name="Jana Panten" userId="4837875be9110987" providerId="LiveId" clId="{B103F70B-848A-445E-84D1-4C94B93B0581}" dt="2026-08-22T09:57:04.280" v="173" actId="14100"/>
        <pc:sldMkLst>
          <pc:docMk/>
          <pc:sldMk cId="362406509" sldId="507"/>
        </pc:sldMkLst>
        <pc:spChg chg="add mod">
          <ac:chgData name="Jana Panten" userId="4837875be9110987" providerId="LiveId" clId="{B103F70B-848A-445E-84D1-4C94B93B0581}" dt="2026-08-22T09:57:04.280" v="173" actId="14100"/>
          <ac:spMkLst>
            <pc:docMk/>
            <pc:sldMk cId="362406509" sldId="507"/>
            <ac:spMk id="15" creationId="{E2B8F69E-750D-E458-3ECF-4023C0D34E23}"/>
          </ac:spMkLst>
        </pc:spChg>
        <pc:picChg chg="add mod">
          <ac:chgData name="Jana Panten" userId="4837875be9110987" providerId="LiveId" clId="{B103F70B-848A-445E-84D1-4C94B93B0581}" dt="2026-08-21T11:48:03.528" v="5" actId="14100"/>
          <ac:picMkLst>
            <pc:docMk/>
            <pc:sldMk cId="362406509" sldId="507"/>
            <ac:picMk id="13" creationId="{7F99B0ED-CD53-CB61-A6CA-03AD1B53CE90}"/>
          </ac:picMkLst>
        </pc:picChg>
      </pc:sldChg>
      <pc:sldChg chg="addSp modSp mod">
        <pc:chgData name="Jana Panten" userId="4837875be9110987" providerId="LiveId" clId="{B103F70B-848A-445E-84D1-4C94B93B0581}" dt="2026-08-21T11:53:32.229" v="100" actId="20577"/>
        <pc:sldMkLst>
          <pc:docMk/>
          <pc:sldMk cId="3688455441" sldId="508"/>
        </pc:sldMkLst>
        <pc:spChg chg="add mod">
          <ac:chgData name="Jana Panten" userId="4837875be9110987" providerId="LiveId" clId="{B103F70B-848A-445E-84D1-4C94B93B0581}" dt="2026-08-21T11:53:32.229" v="100" actId="20577"/>
          <ac:spMkLst>
            <pc:docMk/>
            <pc:sldMk cId="3688455441" sldId="508"/>
            <ac:spMk id="7" creationId="{3794391E-8053-8AFE-2193-286BB789B899}"/>
          </ac:spMkLst>
        </pc:spChg>
        <pc:picChg chg="add">
          <ac:chgData name="Jana Panten" userId="4837875be9110987" providerId="LiveId" clId="{B103F70B-848A-445E-84D1-4C94B93B0581}" dt="2026-08-21T11:48:06.252" v="6" actId="22"/>
          <ac:picMkLst>
            <pc:docMk/>
            <pc:sldMk cId="3688455441" sldId="508"/>
            <ac:picMk id="5" creationId="{2AEECEAB-ED09-FC63-334E-1B43D7961D09}"/>
          </ac:picMkLst>
        </pc:picChg>
      </pc:sldChg>
      <pc:sldChg chg="addSp modSp mod">
        <pc:chgData name="Jana Panten" userId="4837875be9110987" providerId="LiveId" clId="{B103F70B-848A-445E-84D1-4C94B93B0581}" dt="2026-08-21T11:54:05.337" v="104" actId="14100"/>
        <pc:sldMkLst>
          <pc:docMk/>
          <pc:sldMk cId="1232056086" sldId="510"/>
        </pc:sldMkLst>
        <pc:spChg chg="add mod">
          <ac:chgData name="Jana Panten" userId="4837875be9110987" providerId="LiveId" clId="{B103F70B-848A-445E-84D1-4C94B93B0581}" dt="2026-08-21T11:54:05.337" v="104" actId="14100"/>
          <ac:spMkLst>
            <pc:docMk/>
            <pc:sldMk cId="1232056086" sldId="510"/>
            <ac:spMk id="8" creationId="{C36C2ED4-BEF8-FD07-83DB-31FD0A707FFD}"/>
          </ac:spMkLst>
        </pc:spChg>
        <pc:picChg chg="add">
          <ac:chgData name="Jana Panten" userId="4837875be9110987" providerId="LiveId" clId="{B103F70B-848A-445E-84D1-4C94B93B0581}" dt="2026-08-21T11:48:18.557" v="9" actId="22"/>
          <ac:picMkLst>
            <pc:docMk/>
            <pc:sldMk cId="1232056086" sldId="510"/>
            <ac:picMk id="6" creationId="{76F08890-2DB8-4615-84F1-5A6A3F33EE58}"/>
          </ac:picMkLst>
        </pc:picChg>
      </pc:sldChg>
      <pc:sldChg chg="addSp modSp mod">
        <pc:chgData name="Jana Panten" userId="4837875be9110987" providerId="LiveId" clId="{B103F70B-848A-445E-84D1-4C94B93B0581}" dt="2026-08-21T11:54:17.577" v="107" actId="14100"/>
        <pc:sldMkLst>
          <pc:docMk/>
          <pc:sldMk cId="3480913832" sldId="524"/>
        </pc:sldMkLst>
        <pc:spChg chg="add mod">
          <ac:chgData name="Jana Panten" userId="4837875be9110987" providerId="LiveId" clId="{B103F70B-848A-445E-84D1-4C94B93B0581}" dt="2026-08-21T11:54:17.577" v="107" actId="14100"/>
          <ac:spMkLst>
            <pc:docMk/>
            <pc:sldMk cId="3480913832" sldId="524"/>
            <ac:spMk id="7" creationId="{309DDDB2-202C-EF0E-81CE-632B209E84CF}"/>
          </ac:spMkLst>
        </pc:spChg>
        <pc:picChg chg="add">
          <ac:chgData name="Jana Panten" userId="4837875be9110987" providerId="LiveId" clId="{B103F70B-848A-445E-84D1-4C94B93B0581}" dt="2026-08-21T11:48:25.955" v="11" actId="22"/>
          <ac:picMkLst>
            <pc:docMk/>
            <pc:sldMk cId="3480913832" sldId="524"/>
            <ac:picMk id="5" creationId="{B2CF40A5-A4C2-9EDC-0E0E-2DE2C5F8C3EA}"/>
          </ac:picMkLst>
        </pc:picChg>
      </pc:sldChg>
      <pc:sldChg chg="addSp mod">
        <pc:chgData name="Jana Panten" userId="4837875be9110987" providerId="LiveId" clId="{B103F70B-848A-445E-84D1-4C94B93B0581}" dt="2026-08-21T11:54:08.147" v="105" actId="22"/>
        <pc:sldMkLst>
          <pc:docMk/>
          <pc:sldMk cId="3121191670" sldId="525"/>
        </pc:sldMkLst>
        <pc:spChg chg="add">
          <ac:chgData name="Jana Panten" userId="4837875be9110987" providerId="LiveId" clId="{B103F70B-848A-445E-84D1-4C94B93B0581}" dt="2026-08-21T11:54:08.147" v="105" actId="22"/>
          <ac:spMkLst>
            <pc:docMk/>
            <pc:sldMk cId="3121191670" sldId="525"/>
            <ac:spMk id="7" creationId="{A849D2B7-CF3D-EB1C-88E8-B5C0899F1905}"/>
          </ac:spMkLst>
        </pc:spChg>
        <pc:picChg chg="add">
          <ac:chgData name="Jana Panten" userId="4837875be9110987" providerId="LiveId" clId="{B103F70B-848A-445E-84D1-4C94B93B0581}" dt="2026-08-21T11:48:22.804" v="10" actId="22"/>
          <ac:picMkLst>
            <pc:docMk/>
            <pc:sldMk cId="3121191670" sldId="525"/>
            <ac:picMk id="5" creationId="{803A35D6-1E18-1885-FFA4-E04AE80E0C57}"/>
          </ac:picMkLst>
        </pc:picChg>
      </pc:sldChg>
      <pc:sldChg chg="addSp modSp mod">
        <pc:chgData name="Jana Panten" userId="4837875be9110987" providerId="LiveId" clId="{B103F70B-848A-445E-84D1-4C94B93B0581}" dt="2026-08-21T11:54:31.088" v="111" actId="14100"/>
        <pc:sldMkLst>
          <pc:docMk/>
          <pc:sldMk cId="678574490" sldId="526"/>
        </pc:sldMkLst>
        <pc:spChg chg="add mod">
          <ac:chgData name="Jana Panten" userId="4837875be9110987" providerId="LiveId" clId="{B103F70B-848A-445E-84D1-4C94B93B0581}" dt="2026-08-21T11:54:31.088" v="111" actId="14100"/>
          <ac:spMkLst>
            <pc:docMk/>
            <pc:sldMk cId="678574490" sldId="526"/>
            <ac:spMk id="7" creationId="{97E0E5C7-E8F3-80D7-9A78-ABEAEA4D345C}"/>
          </ac:spMkLst>
        </pc:spChg>
        <pc:picChg chg="add">
          <ac:chgData name="Jana Panten" userId="4837875be9110987" providerId="LiveId" clId="{B103F70B-848A-445E-84D1-4C94B93B0581}" dt="2026-08-21T11:48:30.083" v="13" actId="22"/>
          <ac:picMkLst>
            <pc:docMk/>
            <pc:sldMk cId="678574490" sldId="526"/>
            <ac:picMk id="5" creationId="{CA51846D-61E7-FF66-B215-BFBA6163A7E9}"/>
          </ac:picMkLst>
        </pc:picChg>
      </pc:sldChg>
      <pc:sldChg chg="addSp modSp mod">
        <pc:chgData name="Jana Panten" userId="4837875be9110987" providerId="LiveId" clId="{B103F70B-848A-445E-84D1-4C94B93B0581}" dt="2026-08-21T11:54:38.051" v="113" actId="14100"/>
        <pc:sldMkLst>
          <pc:docMk/>
          <pc:sldMk cId="1186619539" sldId="527"/>
        </pc:sldMkLst>
        <pc:spChg chg="add mod">
          <ac:chgData name="Jana Panten" userId="4837875be9110987" providerId="LiveId" clId="{B103F70B-848A-445E-84D1-4C94B93B0581}" dt="2026-08-21T11:54:38.051" v="113" actId="14100"/>
          <ac:spMkLst>
            <pc:docMk/>
            <pc:sldMk cId="1186619539" sldId="527"/>
            <ac:spMk id="7" creationId="{FCAB049A-927D-1E97-B8A1-7EA01A7933B6}"/>
          </ac:spMkLst>
        </pc:spChg>
        <pc:picChg chg="add mod">
          <ac:chgData name="Jana Panten" userId="4837875be9110987" providerId="LiveId" clId="{B103F70B-848A-445E-84D1-4C94B93B0581}" dt="2026-08-21T11:48:38.265" v="15" actId="14100"/>
          <ac:picMkLst>
            <pc:docMk/>
            <pc:sldMk cId="1186619539" sldId="527"/>
            <ac:picMk id="5" creationId="{544ECD06-781C-4E98-AEA4-EDFEF65A657D}"/>
          </ac:picMkLst>
        </pc:picChg>
      </pc:sldChg>
      <pc:sldChg chg="addSp modSp mod">
        <pc:chgData name="Jana Panten" userId="4837875be9110987" providerId="LiveId" clId="{B103F70B-848A-445E-84D1-4C94B93B0581}" dt="2026-08-21T11:57:03.742" v="140" actId="20577"/>
        <pc:sldMkLst>
          <pc:docMk/>
          <pc:sldMk cId="3521140343" sldId="529"/>
        </pc:sldMkLst>
        <pc:spChg chg="add mod">
          <ac:chgData name="Jana Panten" userId="4837875be9110987" providerId="LiveId" clId="{B103F70B-848A-445E-84D1-4C94B93B0581}" dt="2026-08-21T11:57:03.742" v="140" actId="20577"/>
          <ac:spMkLst>
            <pc:docMk/>
            <pc:sldMk cId="3521140343" sldId="529"/>
            <ac:spMk id="7" creationId="{909DC54A-04A6-AC91-5B1F-E953A8079DD8}"/>
          </ac:spMkLst>
        </pc:spChg>
        <pc:picChg chg="add">
          <ac:chgData name="Jana Panten" userId="4837875be9110987" providerId="LiveId" clId="{B103F70B-848A-445E-84D1-4C94B93B0581}" dt="2026-08-21T11:48:40.540" v="16" actId="22"/>
          <ac:picMkLst>
            <pc:docMk/>
            <pc:sldMk cId="3521140343" sldId="529"/>
            <ac:picMk id="5" creationId="{4FA1CD56-C716-7E30-698B-504CFC9524CF}"/>
          </ac:picMkLst>
        </pc:picChg>
      </pc:sldChg>
      <pc:sldChg chg="addSp mod">
        <pc:chgData name="Jana Panten" userId="4837875be9110987" providerId="LiveId" clId="{B103F70B-848A-445E-84D1-4C94B93B0581}" dt="2026-08-21T11:57:18.850" v="141" actId="22"/>
        <pc:sldMkLst>
          <pc:docMk/>
          <pc:sldMk cId="3069050868" sldId="530"/>
        </pc:sldMkLst>
        <pc:spChg chg="add">
          <ac:chgData name="Jana Panten" userId="4837875be9110987" providerId="LiveId" clId="{B103F70B-848A-445E-84D1-4C94B93B0581}" dt="2026-08-21T11:57:18.850" v="141" actId="22"/>
          <ac:spMkLst>
            <pc:docMk/>
            <pc:sldMk cId="3069050868" sldId="530"/>
            <ac:spMk id="7" creationId="{D9AE11E8-D8A8-69DC-7B58-766FE24543A9}"/>
          </ac:spMkLst>
        </pc:spChg>
        <pc:picChg chg="add">
          <ac:chgData name="Jana Panten" userId="4837875be9110987" providerId="LiveId" clId="{B103F70B-848A-445E-84D1-4C94B93B0581}" dt="2026-08-21T11:48:44.482" v="17" actId="22"/>
          <ac:picMkLst>
            <pc:docMk/>
            <pc:sldMk cId="3069050868" sldId="530"/>
            <ac:picMk id="5" creationId="{706C89D9-7BF6-0FAE-51B5-15A701F81648}"/>
          </ac:picMkLst>
        </pc:picChg>
      </pc:sldChg>
      <pc:sldChg chg="addSp modSp mod">
        <pc:chgData name="Jana Panten" userId="4837875be9110987" providerId="LiveId" clId="{B103F70B-848A-445E-84D1-4C94B93B0581}" dt="2026-08-21T11:57:25.427" v="143" actId="14100"/>
        <pc:sldMkLst>
          <pc:docMk/>
          <pc:sldMk cId="2658676273" sldId="531"/>
        </pc:sldMkLst>
        <pc:spChg chg="add mod">
          <ac:chgData name="Jana Panten" userId="4837875be9110987" providerId="LiveId" clId="{B103F70B-848A-445E-84D1-4C94B93B0581}" dt="2026-08-21T11:57:25.427" v="143" actId="14100"/>
          <ac:spMkLst>
            <pc:docMk/>
            <pc:sldMk cId="2658676273" sldId="531"/>
            <ac:spMk id="8" creationId="{B0CA289F-92E4-F38C-91BE-48C34A4B0193}"/>
          </ac:spMkLst>
        </pc:spChg>
        <pc:picChg chg="add mod">
          <ac:chgData name="Jana Panten" userId="4837875be9110987" providerId="LiveId" clId="{B103F70B-848A-445E-84D1-4C94B93B0581}" dt="2026-08-21T11:48:53.691" v="19" actId="14100"/>
          <ac:picMkLst>
            <pc:docMk/>
            <pc:sldMk cId="2658676273" sldId="531"/>
            <ac:picMk id="6" creationId="{71FD7B44-10B9-0F06-BFAD-B4E6B81F2BD7}"/>
          </ac:picMkLst>
        </pc:picChg>
      </pc:sldChg>
      <pc:sldChg chg="addSp modSp mod">
        <pc:chgData name="Jana Panten" userId="4837875be9110987" providerId="LiveId" clId="{B103F70B-848A-445E-84D1-4C94B93B0581}" dt="2026-08-21T11:58:34.393" v="161" actId="14100"/>
        <pc:sldMkLst>
          <pc:docMk/>
          <pc:sldMk cId="1572451533" sldId="532"/>
        </pc:sldMkLst>
        <pc:spChg chg="add mod">
          <ac:chgData name="Jana Panten" userId="4837875be9110987" providerId="LiveId" clId="{B103F70B-848A-445E-84D1-4C94B93B0581}" dt="2026-08-21T11:58:34.393" v="161" actId="14100"/>
          <ac:spMkLst>
            <pc:docMk/>
            <pc:sldMk cId="1572451533" sldId="532"/>
            <ac:spMk id="7" creationId="{B02C4C6B-BEA3-CC41-1BB7-6E7BFF73736B}"/>
          </ac:spMkLst>
        </pc:spChg>
        <pc:picChg chg="add">
          <ac:chgData name="Jana Panten" userId="4837875be9110987" providerId="LiveId" clId="{B103F70B-848A-445E-84D1-4C94B93B0581}" dt="2026-08-21T11:49:32.627" v="31" actId="22"/>
          <ac:picMkLst>
            <pc:docMk/>
            <pc:sldMk cId="1572451533" sldId="532"/>
            <ac:picMk id="5" creationId="{99AFDC70-C8D3-A2F3-9A06-E00C5315BE11}"/>
          </ac:picMkLst>
        </pc:picChg>
      </pc:sldChg>
      <pc:sldChg chg="addSp modSp mod">
        <pc:chgData name="Jana Panten" userId="4837875be9110987" providerId="LiveId" clId="{B103F70B-848A-445E-84D1-4C94B93B0581}" dt="2026-08-21T11:58:40.251" v="163" actId="14100"/>
        <pc:sldMkLst>
          <pc:docMk/>
          <pc:sldMk cId="108723711" sldId="534"/>
        </pc:sldMkLst>
        <pc:spChg chg="add mod">
          <ac:chgData name="Jana Panten" userId="4837875be9110987" providerId="LiveId" clId="{B103F70B-848A-445E-84D1-4C94B93B0581}" dt="2026-08-21T11:58:40.251" v="163" actId="14100"/>
          <ac:spMkLst>
            <pc:docMk/>
            <pc:sldMk cId="108723711" sldId="534"/>
            <ac:spMk id="7" creationId="{6C2236F1-D176-1915-CD8A-009A17141037}"/>
          </ac:spMkLst>
        </pc:spChg>
        <pc:picChg chg="add">
          <ac:chgData name="Jana Panten" userId="4837875be9110987" providerId="LiveId" clId="{B103F70B-848A-445E-84D1-4C94B93B0581}" dt="2026-08-21T11:49:36.710" v="32" actId="22"/>
          <ac:picMkLst>
            <pc:docMk/>
            <pc:sldMk cId="108723711" sldId="534"/>
            <ac:picMk id="5" creationId="{96F8F536-F731-413B-2AB2-CBB45EB434D9}"/>
          </ac:picMkLst>
        </pc:picChg>
      </pc:sldChg>
      <pc:sldChg chg="addSp modSp mod">
        <pc:chgData name="Jana Panten" userId="4837875be9110987" providerId="LiveId" clId="{B103F70B-848A-445E-84D1-4C94B93B0581}" dt="2026-08-21T11:58:46.837" v="165" actId="14100"/>
        <pc:sldMkLst>
          <pc:docMk/>
          <pc:sldMk cId="2641500854" sldId="535"/>
        </pc:sldMkLst>
        <pc:spChg chg="add mod">
          <ac:chgData name="Jana Panten" userId="4837875be9110987" providerId="LiveId" clId="{B103F70B-848A-445E-84D1-4C94B93B0581}" dt="2026-08-21T11:58:46.837" v="165" actId="14100"/>
          <ac:spMkLst>
            <pc:docMk/>
            <pc:sldMk cId="2641500854" sldId="535"/>
            <ac:spMk id="8" creationId="{02E3770E-F880-F6FA-6C5F-F811390AC800}"/>
          </ac:spMkLst>
        </pc:spChg>
        <pc:picChg chg="add">
          <ac:chgData name="Jana Panten" userId="4837875be9110987" providerId="LiveId" clId="{B103F70B-848A-445E-84D1-4C94B93B0581}" dt="2026-08-21T11:49:39.064" v="33" actId="22"/>
          <ac:picMkLst>
            <pc:docMk/>
            <pc:sldMk cId="2641500854" sldId="535"/>
            <ac:picMk id="6" creationId="{3370377B-323C-E384-A7FF-E0AFAE9FFE0A}"/>
          </ac:picMkLst>
        </pc:picChg>
      </pc:sldChg>
      <pc:sldChg chg="addSp modSp mod">
        <pc:chgData name="Jana Panten" userId="4837875be9110987" providerId="LiveId" clId="{B103F70B-848A-445E-84D1-4C94B93B0581}" dt="2026-08-21T11:58:56.637" v="168" actId="14100"/>
        <pc:sldMkLst>
          <pc:docMk/>
          <pc:sldMk cId="3623247640" sldId="537"/>
        </pc:sldMkLst>
        <pc:spChg chg="add mod">
          <ac:chgData name="Jana Panten" userId="4837875be9110987" providerId="LiveId" clId="{B103F70B-848A-445E-84D1-4C94B93B0581}" dt="2026-08-21T11:58:56.637" v="168" actId="14100"/>
          <ac:spMkLst>
            <pc:docMk/>
            <pc:sldMk cId="3623247640" sldId="537"/>
            <ac:spMk id="8" creationId="{40CB9560-3D4B-9D63-3658-433B271D0180}"/>
          </ac:spMkLst>
        </pc:spChg>
        <pc:picChg chg="add">
          <ac:chgData name="Jana Panten" userId="4837875be9110987" providerId="LiveId" clId="{B103F70B-848A-445E-84D1-4C94B93B0581}" dt="2026-08-21T11:49:44.712" v="35" actId="22"/>
          <ac:picMkLst>
            <pc:docMk/>
            <pc:sldMk cId="3623247640" sldId="537"/>
            <ac:picMk id="5" creationId="{D3DAB192-9B4A-BC5C-6E0E-38BF1C39AE65}"/>
          </ac:picMkLst>
        </pc:picChg>
      </pc:sldChg>
      <pc:sldChg chg="addSp modSp mod">
        <pc:chgData name="Jana Panten" userId="4837875be9110987" providerId="LiveId" clId="{B103F70B-848A-445E-84D1-4C94B93B0581}" dt="2026-08-21T11:59:02.536" v="170" actId="14100"/>
        <pc:sldMkLst>
          <pc:docMk/>
          <pc:sldMk cId="3397228473" sldId="538"/>
        </pc:sldMkLst>
        <pc:spChg chg="add mod">
          <ac:chgData name="Jana Panten" userId="4837875be9110987" providerId="LiveId" clId="{B103F70B-848A-445E-84D1-4C94B93B0581}" dt="2026-08-21T11:59:02.536" v="170" actId="14100"/>
          <ac:spMkLst>
            <pc:docMk/>
            <pc:sldMk cId="3397228473" sldId="538"/>
            <ac:spMk id="8" creationId="{4AB20FF4-8D2C-4EFB-37E8-45B1FDF04AAE}"/>
          </ac:spMkLst>
        </pc:spChg>
        <pc:picChg chg="add">
          <ac:chgData name="Jana Panten" userId="4837875be9110987" providerId="LiveId" clId="{B103F70B-848A-445E-84D1-4C94B93B0581}" dt="2026-08-21T11:49:47.277" v="36" actId="22"/>
          <ac:picMkLst>
            <pc:docMk/>
            <pc:sldMk cId="3397228473" sldId="538"/>
            <ac:picMk id="6" creationId="{0DF76EB7-B2B6-69E1-F3A7-B4BF8DEFE5AB}"/>
          </ac:picMkLst>
        </pc:picChg>
      </pc:sldChg>
      <pc:sldChg chg="addSp modSp mod">
        <pc:chgData name="Jana Panten" userId="4837875be9110987" providerId="LiveId" clId="{B103F70B-848A-445E-84D1-4C94B93B0581}" dt="2026-08-21T11:59:11.583" v="172" actId="14100"/>
        <pc:sldMkLst>
          <pc:docMk/>
          <pc:sldMk cId="2041723104" sldId="539"/>
        </pc:sldMkLst>
        <pc:spChg chg="add mod">
          <ac:chgData name="Jana Panten" userId="4837875be9110987" providerId="LiveId" clId="{B103F70B-848A-445E-84D1-4C94B93B0581}" dt="2026-08-21T11:59:11.583" v="172" actId="14100"/>
          <ac:spMkLst>
            <pc:docMk/>
            <pc:sldMk cId="2041723104" sldId="539"/>
            <ac:spMk id="7" creationId="{A69C9751-9750-D264-20E8-822337CF53B3}"/>
          </ac:spMkLst>
        </pc:spChg>
        <pc:picChg chg="add">
          <ac:chgData name="Jana Panten" userId="4837875be9110987" providerId="LiveId" clId="{B103F70B-848A-445E-84D1-4C94B93B0581}" dt="2026-08-21T11:49:49.946" v="37" actId="22"/>
          <ac:picMkLst>
            <pc:docMk/>
            <pc:sldMk cId="2041723104" sldId="539"/>
            <ac:picMk id="5" creationId="{6DE3BA8D-FEBE-5548-A041-53A6DDA52ACC}"/>
          </ac:picMkLst>
        </pc:picChg>
      </pc:sldChg>
      <pc:sldChg chg="addSp delSp modSp add mod">
        <pc:chgData name="Jana Panten" userId="4837875be9110987" providerId="LiveId" clId="{B103F70B-848A-445E-84D1-4C94B93B0581}" dt="2026-08-21T11:56:32.429" v="137" actId="207"/>
        <pc:sldMkLst>
          <pc:docMk/>
          <pc:sldMk cId="2645477201" sldId="540"/>
        </pc:sldMkLst>
        <pc:spChg chg="mod">
          <ac:chgData name="Jana Panten" userId="4837875be9110987" providerId="LiveId" clId="{B103F70B-848A-445E-84D1-4C94B93B0581}" dt="2026-08-21T11:55:13.985" v="133" actId="20577"/>
          <ac:spMkLst>
            <pc:docMk/>
            <pc:sldMk cId="2645477201" sldId="540"/>
            <ac:spMk id="2" creationId="{F8E57DCD-669F-6A6F-A8DA-F3A05A182D50}"/>
          </ac:spMkLst>
        </pc:spChg>
        <pc:picChg chg="del">
          <ac:chgData name="Jana Panten" userId="4837875be9110987" providerId="LiveId" clId="{B103F70B-848A-445E-84D1-4C94B93B0581}" dt="2026-08-21T11:55:21.308" v="134" actId="478"/>
          <ac:picMkLst>
            <pc:docMk/>
            <pc:sldMk cId="2645477201" sldId="540"/>
            <ac:picMk id="7" creationId="{2EF66230-B0F2-BB29-D0FC-A0BC88AD9FF9}"/>
          </ac:picMkLst>
        </pc:picChg>
        <pc:picChg chg="add mod">
          <ac:chgData name="Jana Panten" userId="4837875be9110987" providerId="LiveId" clId="{B103F70B-848A-445E-84D1-4C94B93B0581}" dt="2026-08-21T11:56:32.429" v="137" actId="207"/>
          <ac:picMkLst>
            <pc:docMk/>
            <pc:sldMk cId="2645477201" sldId="540"/>
            <ac:picMk id="8" creationId="{48371376-3009-0BB0-65E3-67ACF9DDAF6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88154-3756-4998-83BE-22B04C3FFB43}" type="datetimeFigureOut">
              <a:rPr lang="de-DE" smtClean="0"/>
              <a:t>22.08.2026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B7D0E-E143-4CE0-BD27-A29FC720FD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239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E4C3DA-4B09-4BC0-ACDA-8B2FEED1F2C3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BC0BF-3DB2-42F5-925D-80DEF3E1FF73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A5721B-801C-4113-8896-9566CBC2B043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FD46D2-2D2D-4BC1-A0AD-7155509AB19E}" type="datetime1">
              <a:rPr lang="de-DE" smtClean="0"/>
              <a:t>22.08.2026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AB3263-A696-4475-B969-77B2EA96A704}" type="datetime1">
              <a:rPr lang="de-DE" smtClean="0"/>
              <a:t>22.08.2026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C1EAE6-25A7-4FCE-B041-7BC5C8C4E306}" type="datetime1">
              <a:rPr lang="de-DE" smtClean="0"/>
              <a:t>22.08.2026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480F4-5957-490D-AD17-E0DB35223009}" type="datetime1">
              <a:rPr lang="de-DE" smtClean="0"/>
              <a:t>22.08.2026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3C9C14-1232-451E-8237-B01A09E2DB35}" type="datetime1">
              <a:rPr lang="de-DE" smtClean="0"/>
              <a:t>22.08.2026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59E198-83EB-4DF2-8343-2C95135036C6}" type="datetime1">
              <a:rPr lang="de-DE" smtClean="0"/>
              <a:t>22.08.2026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CFE2A9-1B3B-4756-9C6F-2CA2FB8F57A0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DC3AD1-E010-4AAC-AF07-428E63BA8816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85C85-01E6-4786-A847-9438B9EC9585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642B7-24CA-411B-A35C-C40A442692C3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123F-9E68-4FC3-9F4F-B6D143FA33D9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72552-562F-427F-A18C-C3B97633630B}" type="datetime1">
              <a:rPr lang="de-DE" smtClean="0"/>
              <a:t>22.08.2026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6C6EC-10DB-4F15-9246-D51A749223CF}" type="datetime1">
              <a:rPr lang="de-DE" smtClean="0"/>
              <a:t>22.08.2026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F3DC-CAC3-4173-92B6-72984DCD765A}" type="datetime1">
              <a:rPr lang="de-DE" smtClean="0"/>
              <a:t>22.08.2026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4D59-AB4B-4B3F-8AFE-675DE5E8546B}" type="datetime1">
              <a:rPr lang="de-DE" smtClean="0"/>
              <a:t>22.08.2026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AF0F9-0962-439D-8FF9-AEF08438674D}" type="datetime1">
              <a:rPr lang="de-DE" smtClean="0"/>
              <a:t>22.08.2026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A7A7E-4FAF-4B71-A184-7E540A2DC19A}" type="datetime1">
              <a:rPr lang="de-DE" smtClean="0"/>
              <a:t>22.08.2026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3366F-0AEC-4E62-9ABB-882172597A16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D2520-BF5B-41B0-8EEA-E5C7C6A32D7B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9661D-2D03-44E5-BF2D-B90B4F32D50B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3F77C44-E794-4A8B-925C-CF404B59A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D6A2323-8FDF-B9F9-A47D-F354104B29C5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FCD795-5B8F-4ABE-9B00-772280028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3154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Verwaltungsrecht AT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16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D9CC141-6D63-FD92-0A25-6CE246750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53" t="16076" r="20851" b="10786"/>
          <a:stretch>
            <a:fillRect/>
          </a:stretch>
        </p:blipFill>
        <p:spPr>
          <a:xfrm>
            <a:off x="10121825" y="3906954"/>
            <a:ext cx="2160963" cy="213728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6DF35E2-6640-2D8B-FD88-24D6BCE76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01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65275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Wiederholung: Probleme bei Nebenbestimmungen (§ 36 VwVfG)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Abgrenzung: Inhaltsbestimmung     ↔     Nebenbestimmung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 der Nebenbestimmung: § 36 II Nr. 1 - 5 VwVfG (gilt auch für Abs. 1)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Isolierte (Teil-)Anfechtbarkeit der Nebenbestimmung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effektiver RS (Art. 19 IV GG), da Haupt-VA gerichtlich nicht überprüft wird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ansonsten nur: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VerpflKl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auf neuen Haupt-VA ohne Nebenbestimmung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44618A07-AC43-4CD4-A36E-37989E5588B0}"/>
              </a:ext>
            </a:extLst>
          </p:cNvPr>
          <p:cNvCxnSpPr>
            <a:cxnSpLocks/>
          </p:cNvCxnSpPr>
          <p:nvPr/>
        </p:nvCxnSpPr>
        <p:spPr>
          <a:xfrm>
            <a:off x="3948233" y="1693939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1D4D08D-3055-495E-89AC-9A14117EA18D}"/>
              </a:ext>
            </a:extLst>
          </p:cNvPr>
          <p:cNvCxnSpPr>
            <a:cxnSpLocks/>
          </p:cNvCxnSpPr>
          <p:nvPr/>
        </p:nvCxnSpPr>
        <p:spPr>
          <a:xfrm>
            <a:off x="8262780" y="1693939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030A9D7D-FCD3-4286-BE14-1816155A6369}"/>
              </a:ext>
            </a:extLst>
          </p:cNvPr>
          <p:cNvSpPr txBox="1"/>
          <p:nvPr/>
        </p:nvSpPr>
        <p:spPr>
          <a:xfrm>
            <a:off x="2911880" y="1981940"/>
            <a:ext cx="2652878" cy="3756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Kern des Haupt-VA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919EDB2-DABB-4D79-BC1B-39457219F414}"/>
              </a:ext>
            </a:extLst>
          </p:cNvPr>
          <p:cNvSpPr txBox="1"/>
          <p:nvPr/>
        </p:nvSpPr>
        <p:spPr>
          <a:xfrm>
            <a:off x="6627244" y="1981940"/>
            <a:ext cx="5333927" cy="3756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Zusatz zum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Haupt-VA: 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36 VwVfG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B46BC2B6-481D-4C18-969B-B8707E316B9A}"/>
              </a:ext>
            </a:extLst>
          </p:cNvPr>
          <p:cNvCxnSpPr>
            <a:cxnSpLocks/>
          </p:cNvCxnSpPr>
          <p:nvPr/>
        </p:nvCxnSpPr>
        <p:spPr>
          <a:xfrm>
            <a:off x="9696000" y="2356995"/>
            <a:ext cx="144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BF002CEB-18DD-4624-93A9-DECB1A100C39}"/>
              </a:ext>
            </a:extLst>
          </p:cNvPr>
          <p:cNvSpPr txBox="1"/>
          <p:nvPr/>
        </p:nvSpPr>
        <p:spPr>
          <a:xfrm>
            <a:off x="6627244" y="2645542"/>
            <a:ext cx="2987273" cy="3756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I: gebundene Entsch.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C879BBD-4E33-44C7-BE12-A651AFA94002}"/>
              </a:ext>
            </a:extLst>
          </p:cNvPr>
          <p:cNvSpPr txBox="1"/>
          <p:nvPr/>
        </p:nvSpPr>
        <p:spPr>
          <a:xfrm>
            <a:off x="9777483" y="2645542"/>
            <a:ext cx="2065329" cy="3756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II: Ermessen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E98F4FA3-A9A4-4B1A-BC60-57024BD9DE14}"/>
              </a:ext>
            </a:extLst>
          </p:cNvPr>
          <p:cNvCxnSpPr>
            <a:cxnSpLocks/>
          </p:cNvCxnSpPr>
          <p:nvPr/>
        </p:nvCxnSpPr>
        <p:spPr>
          <a:xfrm flipH="1">
            <a:off x="8256000" y="2356995"/>
            <a:ext cx="144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F772CE13-5A5C-46B8-A55C-F0623C6F544A}"/>
              </a:ext>
            </a:extLst>
          </p:cNvPr>
          <p:cNvCxnSpPr>
            <a:cxnSpLocks/>
          </p:cNvCxnSpPr>
          <p:nvPr/>
        </p:nvCxnSpPr>
        <p:spPr>
          <a:xfrm>
            <a:off x="6096000" y="3787435"/>
            <a:ext cx="28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>
            <a:extLst>
              <a:ext uri="{FF2B5EF4-FFF2-40B4-BE49-F238E27FC236}">
                <a16:creationId xmlns:a16="http://schemas.microsoft.com/office/drawing/2014/main" id="{1600FD9B-6811-48C3-AEB9-31742027A8FE}"/>
              </a:ext>
            </a:extLst>
          </p:cNvPr>
          <p:cNvSpPr txBox="1"/>
          <p:nvPr/>
        </p:nvSpPr>
        <p:spPr>
          <a:xfrm>
            <a:off x="1781405" y="4075435"/>
            <a:ext cx="3562839" cy="7592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Nr. 1 - 3: unselbständig</a:t>
            </a:r>
          </a:p>
          <a:p>
            <a:pPr lvl="0" defTabSz="360000"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erlassen</a:t>
            </a:r>
            <a:r>
              <a:rPr kumimoji="0" lang="de-DE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werden mit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5B4F36C4-C522-43FF-9C35-0199E4ADC50C}"/>
              </a:ext>
            </a:extLst>
          </p:cNvPr>
          <p:cNvSpPr txBox="1"/>
          <p:nvPr/>
        </p:nvSpPr>
        <p:spPr>
          <a:xfrm>
            <a:off x="6859941" y="4075435"/>
            <a:ext cx="3562838" cy="7592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Nr. 4 - 5: selbständig</a:t>
            </a:r>
          </a:p>
          <a:p>
            <a:pPr lvl="0" defTabSz="360000"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verbunden werden mit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“)</a:t>
            </a:r>
          </a:p>
        </p:txBody>
      </p: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2DC5CA65-CD05-4F79-A38C-CED8529F6AC6}"/>
              </a:ext>
            </a:extLst>
          </p:cNvPr>
          <p:cNvCxnSpPr>
            <a:cxnSpLocks/>
          </p:cNvCxnSpPr>
          <p:nvPr/>
        </p:nvCxnSpPr>
        <p:spPr>
          <a:xfrm flipH="1">
            <a:off x="3228185" y="3787435"/>
            <a:ext cx="28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fik 12">
            <a:extLst>
              <a:ext uri="{FF2B5EF4-FFF2-40B4-BE49-F238E27FC236}">
                <a16:creationId xmlns:a16="http://schemas.microsoft.com/office/drawing/2014/main" id="{7F99B0ED-CD53-CB61-A6CA-03AD1B53CE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49467" y="1"/>
            <a:ext cx="1642532" cy="835565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E2B8F69E-750D-E458-3ECF-4023C0D34E23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Kurseinheit 16</a:t>
            </a:r>
          </a:p>
        </p:txBody>
      </p:sp>
    </p:spTree>
    <p:extLst>
      <p:ext uri="{BB962C8B-B14F-4D97-AF65-F5344CB8AC3E}">
        <p14:creationId xmlns:p14="http://schemas.microsoft.com/office/powerpoint/2010/main" val="36240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61B1F-36EF-5181-5D0C-9AB64F20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31EEBA73-D50D-ABA5-6BC1-7C0EB746A7E0}"/>
              </a:ext>
            </a:extLst>
          </p:cNvPr>
          <p:cNvSpPr/>
          <p:nvPr/>
        </p:nvSpPr>
        <p:spPr>
          <a:xfrm>
            <a:off x="0" y="154081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B8C157-8652-B887-14A3-93EC152D2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320" y="2353341"/>
            <a:ext cx="9967609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Verwaltungsrecht AT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sz="3600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3600" dirty="0">
                <a:solidFill>
                  <a:schemeClr val="bg1"/>
                </a:solidFill>
                <a:latin typeface="Frutiger" panose="020B0500000000000000" pitchFamily="34" charset="0"/>
              </a:rPr>
              <a:t>FALL 21 – Privatklinik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CA93AB7-ED4A-CAE2-8ED6-5BF081551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3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D57A36-00EA-AB6B-67B2-8A12749F1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7" name="Grafik 6" descr="Ärztin Silhouette">
            <a:extLst>
              <a:ext uri="{FF2B5EF4-FFF2-40B4-BE49-F238E27FC236}">
                <a16:creationId xmlns:a16="http://schemas.microsoft.com/office/drawing/2014/main" id="{CA9049E7-A8DC-B910-2C02-7F4826E55F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1200" y="4800599"/>
            <a:ext cx="914400" cy="914400"/>
          </a:xfrm>
          <a:prstGeom prst="rect">
            <a:avLst/>
          </a:prstGeom>
        </p:spPr>
      </p:pic>
      <p:pic>
        <p:nvPicPr>
          <p:cNvPr id="8" name="Grafik 7" descr="Arzt Silhouette">
            <a:extLst>
              <a:ext uri="{FF2B5EF4-FFF2-40B4-BE49-F238E27FC236}">
                <a16:creationId xmlns:a16="http://schemas.microsoft.com/office/drawing/2014/main" id="{9C16AF18-F419-AB28-4DA4-45E810A338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40034" y="480059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0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509635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Privatklinik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 flipH="1">
            <a:off x="1802167" y="1537793"/>
            <a:ext cx="71883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1100831" y="1242876"/>
            <a:ext cx="630315" cy="5898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9391504" y="1242869"/>
            <a:ext cx="1847625" cy="5898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Stadt S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4662E817-401B-4C09-899D-F290124D5BBD}"/>
              </a:ext>
            </a:extLst>
          </p:cNvPr>
          <p:cNvSpPr txBox="1"/>
          <p:nvPr/>
        </p:nvSpPr>
        <p:spPr>
          <a:xfrm>
            <a:off x="1802167" y="2010264"/>
            <a:ext cx="7589331" cy="23399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 		Gewerbeerlaubnis 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mit „Auflage“, Fahrstuhl nur 				für Krankentransporte herzurichten und zu nutzen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		Widerspruch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erfolglos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		Klage?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3F20952B-F312-47D9-94BD-43A33D0B3854}"/>
              </a:ext>
            </a:extLst>
          </p:cNvPr>
          <p:cNvCxnSpPr>
            <a:cxnSpLocks/>
          </p:cNvCxnSpPr>
          <p:nvPr/>
        </p:nvCxnSpPr>
        <p:spPr>
          <a:xfrm>
            <a:off x="1364637" y="2010257"/>
            <a:ext cx="0" cy="234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1100831" y="4527828"/>
            <a:ext cx="630313" cy="58982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VG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AEECEAB-ED09-FC63-334E-1B43D7961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3794391E-8053-8AFE-2193-286BB789B899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21</a:t>
            </a:r>
          </a:p>
        </p:txBody>
      </p:sp>
    </p:spTree>
    <p:extLst>
      <p:ext uri="{BB962C8B-B14F-4D97-AF65-F5344CB8AC3E}">
        <p14:creationId xmlns:p14="http://schemas.microsoft.com/office/powerpoint/2010/main" val="368845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3628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21: Privatklinik, 1. Teil: (Teil-)</a:t>
            </a:r>
            <a:r>
              <a:rPr lang="de-DE" sz="2400" b="1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42 I, 1. Alt. VwGO)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40 I 1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Streitigkeit nichtverfassungsrechtlicher Art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</a:t>
            </a:r>
            <a:r>
              <a:rPr kumimoji="0" lang="de-DE" sz="2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streitentscheidende Norm („modifizierte Subjektstheorie“)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30 I GewO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Unternehmer von Privatkranken- und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Privatentbindungsanstal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 bedürfen einer Konzession der zuständigen Behörde. Die Konzes-		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sion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ist nur dann zu versagen, wenn…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2.	nach den von dem Unternehmer einzureichenden Beschreibungen und 					Plänen die baulichen und die sonstigen technischen Einrichtungen der 					Anstalt oder Klinik den gesundheitspolizeilichen Anforderungen nicht 						entsprechen…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989F6F3-C838-FDCB-AFAA-9B61F8D772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467753" y="1"/>
            <a:ext cx="1724246" cy="877133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7B9B3D7-3BA5-72CC-E01C-25FC9F94CA72}"/>
              </a:ext>
            </a:extLst>
          </p:cNvPr>
          <p:cNvSpPr/>
          <p:nvPr/>
        </p:nvSpPr>
        <p:spPr>
          <a:xfrm>
            <a:off x="0" y="102357"/>
            <a:ext cx="2335696" cy="528778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21</a:t>
            </a:r>
          </a:p>
        </p:txBody>
      </p:sp>
    </p:spTree>
    <p:extLst>
      <p:ext uri="{BB962C8B-B14F-4D97-AF65-F5344CB8AC3E}">
        <p14:creationId xmlns:p14="http://schemas.microsoft.com/office/powerpoint/2010/main" val="400536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18526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45, 52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61, 63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D / Stadt S (Rechtsträgerprinzip)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88, 86 III VwGO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Klägerisches Begehren + Vorrang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maßnahmespezifischen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Rechtsschutzes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isolierte (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Teil-)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42 I, 1. Alt. VwGO) gegen „Auflage“ bzgl. Fahrstuhl 			zulässig?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ansonsten nur möglich: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VerpflKl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auf neue Gewerbeerlaubnis ohne Neben-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bestimmung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isolierte (Teil-)Anfechtbarkeit von Nebenbestimmungen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170ED5FF-7A08-44F8-AB75-C6431947458F}"/>
              </a:ext>
            </a:extLst>
          </p:cNvPr>
          <p:cNvCxnSpPr>
            <a:cxnSpLocks/>
          </p:cNvCxnSpPr>
          <p:nvPr/>
        </p:nvCxnSpPr>
        <p:spPr>
          <a:xfrm>
            <a:off x="6096000" y="5707781"/>
            <a:ext cx="0" cy="90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76F08890-2DB8-4615-84F1-5A6A3F33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C36C2ED4-BEF8-FD07-83DB-31FD0A707FFD}"/>
              </a:ext>
            </a:extLst>
          </p:cNvPr>
          <p:cNvSpPr/>
          <p:nvPr/>
        </p:nvSpPr>
        <p:spPr>
          <a:xfrm>
            <a:off x="0" y="102357"/>
            <a:ext cx="2305878" cy="53374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21</a:t>
            </a:r>
          </a:p>
        </p:txBody>
      </p:sp>
    </p:spTree>
    <p:extLst>
      <p:ext uri="{BB962C8B-B14F-4D97-AF65-F5344CB8AC3E}">
        <p14:creationId xmlns:p14="http://schemas.microsoft.com/office/powerpoint/2010/main" val="123205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3393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Isolierte (Teil-)Anfechtbarkeit von Nebenbestimmungen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60000">
              <a:lnSpc>
                <a:spcPct val="150000"/>
              </a:lnSpc>
            </a:pP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: Regel- / Ausnahmeprinzip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isoliert (teil-)anfechtbar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→ § 113 I 1 VwGO („soweit“), Gestaltungswirkung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RS: Art. 19 IV GG)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2.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außer: „prozessual unteilbar“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d.h. offensichtlich und von vornherein unteilbar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→ Auflage prozessual (teil-)anfechtbar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teilbar = Begründetheit)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3DA680C8-628A-44EE-930F-2795DC16F71E}"/>
              </a:ext>
            </a:extLst>
          </p:cNvPr>
          <p:cNvCxnSpPr>
            <a:cxnSpLocks/>
          </p:cNvCxnSpPr>
          <p:nvPr/>
        </p:nvCxnSpPr>
        <p:spPr>
          <a:xfrm flipH="1">
            <a:off x="3572443" y="1193346"/>
            <a:ext cx="25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E2CA2F2F-7F89-4175-9F9E-3F4949569DCD}"/>
              </a:ext>
            </a:extLst>
          </p:cNvPr>
          <p:cNvCxnSpPr>
            <a:cxnSpLocks/>
          </p:cNvCxnSpPr>
          <p:nvPr/>
        </p:nvCxnSpPr>
        <p:spPr>
          <a:xfrm>
            <a:off x="6082784" y="1193346"/>
            <a:ext cx="25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5E2BAEA5-E3A4-4B6A-8486-A9D1388633E8}"/>
              </a:ext>
            </a:extLst>
          </p:cNvPr>
          <p:cNvSpPr txBox="1"/>
          <p:nvPr/>
        </p:nvSpPr>
        <p:spPr>
          <a:xfrm>
            <a:off x="1154098" y="1397994"/>
            <a:ext cx="4928686" cy="23217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Art der Nebenbestimmung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2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36 II VwVfG: Nr. 1 - 3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unselb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ständig) ↔ Nr. 4 - 5 (selbständig)</a:t>
            </a:r>
          </a:p>
          <a:p>
            <a:pPr lvl="0" defTabSz="360000">
              <a:lnSpc>
                <a:spcPct val="120000"/>
              </a:lnSpc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(+), Nr. 4 (Auflage: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Bezeich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materieller Inhalt)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E1E69CDF-6CF9-4775-AE45-A12405CD6268}"/>
              </a:ext>
            </a:extLst>
          </p:cNvPr>
          <p:cNvSpPr txBox="1"/>
          <p:nvPr/>
        </p:nvSpPr>
        <p:spPr>
          <a:xfrm>
            <a:off x="6319520" y="1397994"/>
            <a:ext cx="5034280" cy="23217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Art des Haupt-VA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Ermessen (§ 36 II VwVfG) 			↔ gebunden (§ 36 I VwVfG)</a:t>
            </a:r>
          </a:p>
          <a:p>
            <a:pPr lvl="0" defTabSz="360000">
              <a:lnSpc>
                <a:spcPct val="120000"/>
              </a:lnSpc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(+),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gebunden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(§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GewO: 	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 dann zu versagen, wenn“)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9906E000-1DC3-45CC-BCE0-85E793021271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909880" y="-1227645"/>
            <a:ext cx="365125" cy="10085832"/>
          </a:xfrm>
          <a:prstGeom prst="rightBrace">
            <a:avLst>
              <a:gd name="adj1" fmla="val 155735"/>
              <a:gd name="adj2" fmla="val 50185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49CD1E67-2F6A-4CD2-8798-13C302C1703B}"/>
              </a:ext>
            </a:extLst>
          </p:cNvPr>
          <p:cNvCxnSpPr>
            <a:cxnSpLocks/>
          </p:cNvCxnSpPr>
          <p:nvPr/>
        </p:nvCxnSpPr>
        <p:spPr>
          <a:xfrm>
            <a:off x="6096000" y="126671"/>
            <a:ext cx="0" cy="59349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803A35D6-1E18-1885-FFA4-E04AE80E0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849D2B7-CF3D-EB1C-88E8-B5C0899F1905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21</a:t>
            </a:r>
          </a:p>
        </p:txBody>
      </p:sp>
    </p:spTree>
    <p:extLst>
      <p:ext uri="{BB962C8B-B14F-4D97-AF65-F5344CB8AC3E}">
        <p14:creationId xmlns:p14="http://schemas.microsoft.com/office/powerpoint/2010/main" val="312119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7" y="488272"/>
            <a:ext cx="11714135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Bes. SEV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 42 II VwGO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Möglichkeit subjektiver Rechtsverletzung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entweder § 30 I GewO („Schutznormtheorie“, da Auflage als Modifizierung 			der begünstigenden Gewerbeerlaubnis)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oder Art. 12 I GG, subsidiär Art. 2 I GG („Adressatentheorie“, da Auflage als 			belastender vollstreckbarer HDU-VA)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§§ 68, 70 VwGO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Vorverfahren erfolglos durchgeführt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 74 VwGO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unterstellen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2CF40A5-A4C2-9EDC-0E0E-2DE2C5F8C3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309DDDB2-202C-EF0E-81CE-632B209E84CF}"/>
              </a:ext>
            </a:extLst>
          </p:cNvPr>
          <p:cNvSpPr/>
          <p:nvPr/>
        </p:nvSpPr>
        <p:spPr>
          <a:xfrm>
            <a:off x="0" y="102357"/>
            <a:ext cx="2383922" cy="46417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21</a:t>
            </a:r>
          </a:p>
        </p:txBody>
      </p:sp>
    </p:spTree>
    <p:extLst>
      <p:ext uri="{BB962C8B-B14F-4D97-AF65-F5344CB8AC3E}">
        <p14:creationId xmlns:p14="http://schemas.microsoft.com/office/powerpoint/2010/main" val="348091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417302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		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Begründetheit: (+), soweit</a:t>
            </a:r>
            <a:r>
              <a:rPr kumimoji="0" lang="de-DE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§ 113 I 1 VwGO</a:t>
            </a:r>
            <a:endParaRPr lang="de-DE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der VA (die Auflage)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rechtswidrig ist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und der Kläger dadurch in seinen Rechten verletzt ist (=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subj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RV)</a:t>
            </a:r>
            <a:endParaRPr kumimoji="0" lang="de-DE" sz="24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materielle Teilbarkeit besteht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(bzgl. Haupt-VA und Nebenbestimmung)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[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Hauptproblem ist materielle Teilbarkeit, daher damit beginnen;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aber Prüfungsreihenfolge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 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F1171C8-D408-419A-B98A-432A9502F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587DF797-0F07-4607-A361-E6813ABFF0F4}"/>
              </a:ext>
            </a:extLst>
          </p:cNvPr>
          <p:cNvCxnSpPr>
            <a:cxnSpLocks/>
          </p:cNvCxnSpPr>
          <p:nvPr/>
        </p:nvCxnSpPr>
        <p:spPr>
          <a:xfrm>
            <a:off x="6096000" y="4829452"/>
            <a:ext cx="0" cy="180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F10E96F7-442A-3F63-2A73-C9CF8D3F0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41DAEBC4-1030-BB10-A306-148796B259ED}"/>
              </a:ext>
            </a:extLst>
          </p:cNvPr>
          <p:cNvSpPr/>
          <p:nvPr/>
        </p:nvSpPr>
        <p:spPr>
          <a:xfrm>
            <a:off x="0" y="102357"/>
            <a:ext cx="2325757" cy="48405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21</a:t>
            </a:r>
          </a:p>
        </p:txBody>
      </p:sp>
    </p:spTree>
    <p:extLst>
      <p:ext uri="{BB962C8B-B14F-4D97-AF65-F5344CB8AC3E}">
        <p14:creationId xmlns:p14="http://schemas.microsoft.com/office/powerpoint/2010/main" val="97327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62914" cy="657367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Materielle Teilbarkeit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		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(-), wenn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60000">
              <a:lnSpc>
                <a:spcPct val="150000"/>
              </a:lnSpc>
            </a:pP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60000">
              <a:lnSpc>
                <a:spcPct val="150000"/>
              </a:lnSpc>
            </a:pP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60000">
              <a:lnSpc>
                <a:spcPct val="150000"/>
              </a:lnSpc>
            </a:pP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materiell unteilbar, d.h. isolierte (Teil-)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unbegründet		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3DA680C8-628A-44EE-930F-2795DC16F71E}"/>
              </a:ext>
            </a:extLst>
          </p:cNvPr>
          <p:cNvCxnSpPr>
            <a:cxnSpLocks/>
          </p:cNvCxnSpPr>
          <p:nvPr/>
        </p:nvCxnSpPr>
        <p:spPr>
          <a:xfrm flipH="1">
            <a:off x="3202784" y="1193346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E2CA2F2F-7F89-4175-9F9E-3F4949569DCD}"/>
              </a:ext>
            </a:extLst>
          </p:cNvPr>
          <p:cNvCxnSpPr>
            <a:cxnSpLocks/>
          </p:cNvCxnSpPr>
          <p:nvPr/>
        </p:nvCxnSpPr>
        <p:spPr>
          <a:xfrm>
            <a:off x="6082784" y="1193346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5E2BAEA5-E3A4-4B6A-8486-A9D1388633E8}"/>
              </a:ext>
            </a:extLst>
          </p:cNvPr>
          <p:cNvSpPr txBox="1"/>
          <p:nvPr/>
        </p:nvSpPr>
        <p:spPr>
          <a:xfrm>
            <a:off x="1154098" y="1397994"/>
            <a:ext cx="4718384" cy="464769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2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36 I VwVfG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wenn sie sicher-	stellen soll, dass die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gesetzli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Voraussetzungen des Ver-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waltungsaktes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erfüllt werden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20000"/>
              </a:lnSpc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Rest-VA („Torso“) wäre 	automatisch rechtswidrig (Art. 	20 III GG)</a:t>
            </a:r>
          </a:p>
          <a:p>
            <a:pPr defTabSz="360000">
              <a:lnSpc>
                <a:spcPct val="120000"/>
              </a:lnSpc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(+), § 30 I 2 Nr. 2 GewO 	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gesundheitspolizeiliche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Anfor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derungen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E1E69CDF-6CF9-4775-AE45-A12405CD6268}"/>
              </a:ext>
            </a:extLst>
          </p:cNvPr>
          <p:cNvSpPr txBox="1"/>
          <p:nvPr/>
        </p:nvSpPr>
        <p:spPr>
          <a:xfrm>
            <a:off x="6319520" y="1397993"/>
            <a:ext cx="4718384" cy="46476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36 II VwVfG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wenn die Neben-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bestimmung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Teil einer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einheit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Ermessensentscheidung 	der Verwaltung ist</a:t>
            </a:r>
          </a:p>
          <a:p>
            <a:pPr lvl="0" defTabSz="360000">
              <a:lnSpc>
                <a:spcPct val="120000"/>
              </a:lnSpc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VG soll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Ermessensent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scheidung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Verwaltung nicht 	trennen (Gewaltenteilung)</a:t>
            </a:r>
          </a:p>
          <a:p>
            <a:pPr defTabSz="360000">
              <a:lnSpc>
                <a:spcPct val="120000"/>
              </a:lnSpc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(-), da gebundene Entsch. 	(§ 30 I 2 GewO: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 dann zu 	versagen, wenn“)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49CD1E67-2F6A-4CD2-8798-13C302C1703B}"/>
              </a:ext>
            </a:extLst>
          </p:cNvPr>
          <p:cNvCxnSpPr>
            <a:cxnSpLocks/>
          </p:cNvCxnSpPr>
          <p:nvPr/>
        </p:nvCxnSpPr>
        <p:spPr>
          <a:xfrm>
            <a:off x="6096000" y="218272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88C8FC57-AFB7-4C30-9837-D00C0B756EE8}"/>
              </a:ext>
            </a:extLst>
          </p:cNvPr>
          <p:cNvCxnSpPr>
            <a:cxnSpLocks/>
          </p:cNvCxnSpPr>
          <p:nvPr/>
        </p:nvCxnSpPr>
        <p:spPr>
          <a:xfrm>
            <a:off x="3202784" y="6045692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CA51846D-61E7-FF66-B215-BFBA6163A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7E0E5C7-E8F3-80D7-9A78-ABEAEA4D345C}"/>
              </a:ext>
            </a:extLst>
          </p:cNvPr>
          <p:cNvSpPr/>
          <p:nvPr/>
        </p:nvSpPr>
        <p:spPr>
          <a:xfrm>
            <a:off x="0" y="102357"/>
            <a:ext cx="2330721" cy="5400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21</a:t>
            </a:r>
          </a:p>
        </p:txBody>
      </p:sp>
    </p:spTree>
    <p:extLst>
      <p:ext uri="{BB962C8B-B14F-4D97-AF65-F5344CB8AC3E}">
        <p14:creationId xmlns:p14="http://schemas.microsoft.com/office/powerpoint/2010/main" val="67857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87201" cy="6112012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21: Privatklinik, 2. Teil: </a:t>
            </a:r>
            <a:r>
              <a:rPr lang="de-DE" sz="2400" b="1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VerpflKl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42 I, 2. Alt. VwGO)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 (+)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VerpflKl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auf neuen Haupt-VA ohne Nebenbestimmung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§§ 40 I 1, 45, 52, 61, 63, 42 I, 2. Alt., 42 II, 68, 70, 74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Klagebefugnis (nur) aus § 30 GewO (Anwendungsvorrang einfachen Rechts)</a:t>
            </a:r>
          </a:p>
          <a:p>
            <a:pPr defTabSz="360000">
              <a:lnSpc>
                <a:spcPct val="150000"/>
              </a:lnSpc>
            </a:pP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B.		Begründetheit (-)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§ 113 V 1 / 2 VwGO: Ablehnung / Unterlassung nicht rechtswidrig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		→ ohne Nebenbestimmung bzgl. Fahrstuhl besteht Versagungsgrund i.S.v. 					§ 30 I 2 Nr. 2 GewO (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gesundheitspolizeiliche Anforderungen“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kein Anspruch auf neue Gewerbeerlaubnis ohne Auflage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44ECD06-781C-4E98-AEA4-EDFEF65A6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FCAB049A-927D-1E97-B8A1-7EA01A7933B6}"/>
              </a:ext>
            </a:extLst>
          </p:cNvPr>
          <p:cNvSpPr/>
          <p:nvPr/>
        </p:nvSpPr>
        <p:spPr>
          <a:xfrm>
            <a:off x="0" y="102357"/>
            <a:ext cx="2383922" cy="523808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21</a:t>
            </a:r>
          </a:p>
        </p:txBody>
      </p:sp>
    </p:spTree>
    <p:extLst>
      <p:ext uri="{BB962C8B-B14F-4D97-AF65-F5344CB8AC3E}">
        <p14:creationId xmlns:p14="http://schemas.microsoft.com/office/powerpoint/2010/main" val="118661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8B6F4-BB78-6BFA-AAF6-B4AAD833C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461910D0-080C-F6EA-AD18-48ABA76AAB60}"/>
              </a:ext>
            </a:extLst>
          </p:cNvPr>
          <p:cNvSpPr/>
          <p:nvPr/>
        </p:nvSpPr>
        <p:spPr>
          <a:xfrm>
            <a:off x="0" y="154081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E57DCD-669F-6A6F-A8DA-F3A05A182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320" y="2353341"/>
            <a:ext cx="9967609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Verwaltungsrecht AT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sz="3600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3600" dirty="0">
                <a:solidFill>
                  <a:schemeClr val="bg1"/>
                </a:solidFill>
                <a:latin typeface="Frutiger" panose="020B0500000000000000" pitchFamily="34" charset="0"/>
              </a:rPr>
              <a:t>FALL 22 – Schäfer mit Hund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3F0F67E-C017-F00A-CBD0-C0A869797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12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5B4DE8C-1125-1DCE-7353-18EBBCDEE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8" name="Grafik 7" descr="Hund Silhouette">
            <a:extLst>
              <a:ext uri="{FF2B5EF4-FFF2-40B4-BE49-F238E27FC236}">
                <a16:creationId xmlns:a16="http://schemas.microsoft.com/office/drawing/2014/main" id="{48371376-3009-0BB0-65E3-67ACF9DDAF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85352" y="477575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47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417302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22: Schäfer mit Hund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 		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>
            <a:off x="2831967" y="2001042"/>
            <a:ext cx="360000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23E34FF-4332-4E58-AA91-C3031E1F6CE1}"/>
              </a:ext>
            </a:extLst>
          </p:cNvPr>
          <p:cNvSpPr txBox="1"/>
          <p:nvPr/>
        </p:nvSpPr>
        <p:spPr>
          <a:xfrm>
            <a:off x="8826366" y="2692596"/>
            <a:ext cx="3156015" cy="20225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751506" y="1682546"/>
            <a:ext cx="2080462" cy="5678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Kläger K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6844684" y="1682544"/>
            <a:ext cx="4314546" cy="174644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Stadt 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(Obdachlosenunterkunft)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2831967" y="2250407"/>
            <a:ext cx="3599991" cy="11785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Verweis aus Schlafraum für diese Nacht (mit Hund)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04D0C83-C2D1-4343-B272-4C0888C79E63}"/>
              </a:ext>
            </a:extLst>
          </p:cNvPr>
          <p:cNvCxnSpPr>
            <a:cxnSpLocks/>
          </p:cNvCxnSpPr>
          <p:nvPr/>
        </p:nvCxnSpPr>
        <p:spPr>
          <a:xfrm>
            <a:off x="1775524" y="2250407"/>
            <a:ext cx="0" cy="144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8F797C4A-E1D7-4BA8-BA2C-1AE78EF72E00}"/>
              </a:ext>
            </a:extLst>
          </p:cNvPr>
          <p:cNvSpPr txBox="1"/>
          <p:nvPr/>
        </p:nvSpPr>
        <p:spPr>
          <a:xfrm>
            <a:off x="751506" y="3763178"/>
            <a:ext cx="6093178" cy="5678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VG: Klage „wegen</a:t>
            </a:r>
            <a:r>
              <a:rPr kumimoji="0" lang="de-DE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dieser Anordnung“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FA1CD56-C716-7E30-698B-504CFC9524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09DC54A-04A6-AC91-5B1F-E953A8079DD8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22</a:t>
            </a:r>
          </a:p>
        </p:txBody>
      </p:sp>
    </p:spTree>
    <p:extLst>
      <p:ext uri="{BB962C8B-B14F-4D97-AF65-F5344CB8AC3E}">
        <p14:creationId xmlns:p14="http://schemas.microsoft.com/office/powerpoint/2010/main" val="352114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69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22: Schäfer mit Hund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40 I 1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Streitigkeit nichtverfassungsrechtlicher Art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streitentscheidende Norm („modifizierte Subjektstheorie“)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einseitige Berechtigung oder Verpflichtung eines Hoheitsträgers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4 Satzung 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Anordnungen… im Einzelfall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Typisch hoheitliche Handlungsform („Subordinationstheorie“)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Anordnung als VA (§ 35 VwVfG: Regelung im Einzelfall mit Außenwirkung)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45, 52 VwGO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61, 63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 / Stadt N (Rechtsträgerprinzip)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Obdachlosenunterkunft ist nicht rechtsfähige Anstalt, § 1 Satzung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06C89D9-7BF6-0FAE-51B5-15A701F81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9AE11E8-D8A8-69DC-7B58-766FE24543A9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22</a:t>
            </a:r>
          </a:p>
        </p:txBody>
      </p:sp>
    </p:spTree>
    <p:extLst>
      <p:ext uri="{BB962C8B-B14F-4D97-AF65-F5344CB8AC3E}">
        <p14:creationId xmlns:p14="http://schemas.microsoft.com/office/powerpoint/2010/main" val="306905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25057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88, 86 III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Klägerisches Begehren und Vorrang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maßnahmespez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42 I, 1. Alt. VwGO): (-), da VA erledigt i.S.v. § 43 II VwVfG durch 																 Zeitablauf: Verweisung (nur) für diese Nacht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(§ 113 I 4 VwGO)?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 i.S.v. § 35 VwVfG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(+)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Erledigung i.S.v. § 43 II VwVfG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(+)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„vorher“ i.S.v. § 113 I 4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vor letzter mündlicher Verhandlung (+)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aber nach Klageerhebung wegen Systematik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Abschnitt §§ 107 ff VwGO (-)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hier: 	vorprozessuale Erledigung, d.h. ggf. § 113 I 4 VwGO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analog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bei 					planwidriger Regelungslücke und vergleichbarer Interessenlage?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DD65090F-C664-46E4-A769-271CD907038F}"/>
              </a:ext>
            </a:extLst>
          </p:cNvPr>
          <p:cNvCxnSpPr>
            <a:cxnSpLocks/>
          </p:cNvCxnSpPr>
          <p:nvPr/>
        </p:nvCxnSpPr>
        <p:spPr>
          <a:xfrm>
            <a:off x="6096000" y="6189044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71FD7B44-10B9-0F06-BFAD-B4E6B81F2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70633" y="1"/>
            <a:ext cx="1621366" cy="824798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B0CA289F-92E4-F38C-91BE-48C34A4B0193}"/>
              </a:ext>
            </a:extLst>
          </p:cNvPr>
          <p:cNvSpPr/>
          <p:nvPr/>
        </p:nvSpPr>
        <p:spPr>
          <a:xfrm>
            <a:off x="0" y="102357"/>
            <a:ext cx="2405270" cy="53374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22</a:t>
            </a:r>
          </a:p>
        </p:txBody>
      </p:sp>
    </p:spTree>
    <p:extLst>
      <p:ext uri="{BB962C8B-B14F-4D97-AF65-F5344CB8AC3E}">
        <p14:creationId xmlns:p14="http://schemas.microsoft.com/office/powerpoint/2010/main" val="265867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113 I 4 VwGO analog bei vorprozessualer Erledigung?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Zw.-Erg.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(§ 113 I 4 VwGO) analog		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5B4782A-ECD6-447C-917A-4962C74B5074}"/>
              </a:ext>
            </a:extLst>
          </p:cNvPr>
          <p:cNvSpPr txBox="1"/>
          <p:nvPr/>
        </p:nvSpPr>
        <p:spPr>
          <a:xfrm>
            <a:off x="1056640" y="1528882"/>
            <a:ext cx="4815841" cy="44014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MM (-)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da keine planwidrige 						Regelungslücke, da allg. 			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(§ 43 I, 1. Alt. VwGO)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dagegen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VA begründet nur Rechte und Pflichten, ist aber selbst kein konkretes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Rechtsver-hältnis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(= im Einzelfall sind Rechte und Pflichten streitig)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CC47A4-58E5-421E-9EC8-15D22B726DD8}"/>
              </a:ext>
            </a:extLst>
          </p:cNvPr>
          <p:cNvSpPr txBox="1"/>
          <p:nvPr/>
        </p:nvSpPr>
        <p:spPr>
          <a:xfrm>
            <a:off x="6319519" y="1528882"/>
            <a:ext cx="4815841" cy="44014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hM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(+), da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spezifischer VA Bezug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zufälliger Zeitpunkt der 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Erledi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(kurz vor oder nach Klage-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erhebung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effektiver Rechtsschutz (Art. 19 	IV GG) verlangt	Überprüfbarkeit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Gewohnheitsrecht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01331CC4-649F-4B4C-88D9-A4434D89E272}"/>
              </a:ext>
            </a:extLst>
          </p:cNvPr>
          <p:cNvCxnSpPr>
            <a:cxnSpLocks/>
          </p:cNvCxnSpPr>
          <p:nvPr/>
        </p:nvCxnSpPr>
        <p:spPr>
          <a:xfrm flipH="1">
            <a:off x="2510057" y="1229074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35B074F8-A5A5-4F4E-848A-3381E0FD8FB2}"/>
              </a:ext>
            </a:extLst>
          </p:cNvPr>
          <p:cNvCxnSpPr>
            <a:cxnSpLocks/>
          </p:cNvCxnSpPr>
          <p:nvPr/>
        </p:nvCxnSpPr>
        <p:spPr>
          <a:xfrm>
            <a:off x="6093041" y="1229074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5891BC5C-BB88-406D-85F7-DA762E066752}"/>
              </a:ext>
            </a:extLst>
          </p:cNvPr>
          <p:cNvCxnSpPr>
            <a:cxnSpLocks/>
          </p:cNvCxnSpPr>
          <p:nvPr/>
        </p:nvCxnSpPr>
        <p:spPr>
          <a:xfrm>
            <a:off x="9696000" y="580599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3E538158-75C1-471A-B806-0A1B8E3DF780}"/>
              </a:ext>
            </a:extLst>
          </p:cNvPr>
          <p:cNvCxnSpPr>
            <a:cxnSpLocks/>
          </p:cNvCxnSpPr>
          <p:nvPr/>
        </p:nvCxnSpPr>
        <p:spPr>
          <a:xfrm>
            <a:off x="6093041" y="200272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 10">
            <a:extLst>
              <a:ext uri="{FF2B5EF4-FFF2-40B4-BE49-F238E27FC236}">
                <a16:creationId xmlns:a16="http://schemas.microsoft.com/office/drawing/2014/main" id="{30D13D44-9394-10C2-B717-8BAD6101D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47D89DAD-55A5-644B-9A64-FC5DE0B71A8A}"/>
              </a:ext>
            </a:extLst>
          </p:cNvPr>
          <p:cNvSpPr/>
          <p:nvPr/>
        </p:nvSpPr>
        <p:spPr>
          <a:xfrm>
            <a:off x="0" y="102357"/>
            <a:ext cx="2377997" cy="5400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22</a:t>
            </a:r>
          </a:p>
        </p:txBody>
      </p:sp>
    </p:spTree>
    <p:extLst>
      <p:ext uri="{BB962C8B-B14F-4D97-AF65-F5344CB8AC3E}">
        <p14:creationId xmlns:p14="http://schemas.microsoft.com/office/powerpoint/2010/main" val="141806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07301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Bes. SEV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(Qualifiziertes) Fortsetzungsfeststellungsinteresse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grds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rechtlich, wirtschaftlich oder ideell, aber bei § 113 I 4 VwGO qualifiziert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a)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Präjudizinteresse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Vorbereitung eines Entschädigungsanspruchs (-)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bei vorprozessualer Erledigung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ratio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unpassend (Erhaltung der „Früchte“ 				eines bereits begonnenen Prozesses), da unmittelbar Klage beim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ordent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		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lichen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Gericht möglich (vgl. Art. 34 S. 3 GG für Amtshaftung, § 40 II 1 VwGO 			für Aufopferung), d.h. prozessunökonomisch, zwei Gerichte zu belasten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i.Ü. hier Entschädigungsklage nicht ersichtlich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4DA1071-4452-DABD-C505-D46450B82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A2D9EC2-E4CE-E57F-3B08-2AE5B3C141E7}"/>
              </a:ext>
            </a:extLst>
          </p:cNvPr>
          <p:cNvSpPr/>
          <p:nvPr/>
        </p:nvSpPr>
        <p:spPr>
          <a:xfrm>
            <a:off x="0" y="102357"/>
            <a:ext cx="2271091" cy="59338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22</a:t>
            </a:r>
          </a:p>
        </p:txBody>
      </p:sp>
    </p:spTree>
    <p:extLst>
      <p:ext uri="{BB962C8B-B14F-4D97-AF65-F5344CB8AC3E}">
        <p14:creationId xmlns:p14="http://schemas.microsoft.com/office/powerpoint/2010/main" val="9474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723758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b)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Rehabilitationsinteresse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schwerwiegender GR-Eingriff ideeller Art (-)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andauernde Stigmatisierung mit Außenwirkung, die geeignet ist, das 						Ansehen in der Öffentlichkeit oder im sozialen Umfeld herabzusetzen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hier: kein schwerwiegender GR-Eingriff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ersichtlich, insbes. nicht Art. 2 II 1 				GG (Obdach an sich wurde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 verwehrt, sondern nur „mit Hund“)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c)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Wiederholungsgefahr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(+)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konkrete Gefahr, dass künftig ein vergleichbarer VA unter im Wesentlichen 			unveränderten tatsächlichen und rechtlichen Umständen erlassen wird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	→ Appellfunktion eines Feststellungsurteils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ggü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der Exekutive (Art. 20 III GG: 			„Ehrenmanntheorie“), d.h. dass eine solche Maßnahme nicht erneut erfolgt 			(falls diese rechtswidrig ist)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1C54591-76A9-1BA2-C625-A94EF4456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394497" y="1"/>
            <a:ext cx="1797502" cy="914399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CF0A29D-53B2-38BD-BB86-547B168C266E}"/>
              </a:ext>
            </a:extLst>
          </p:cNvPr>
          <p:cNvSpPr/>
          <p:nvPr/>
        </p:nvSpPr>
        <p:spPr>
          <a:xfrm>
            <a:off x="-1" y="102357"/>
            <a:ext cx="2430117" cy="53374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22</a:t>
            </a:r>
          </a:p>
        </p:txBody>
      </p:sp>
    </p:spTree>
    <p:extLst>
      <p:ext uri="{BB962C8B-B14F-4D97-AF65-F5344CB8AC3E}">
        <p14:creationId xmlns:p14="http://schemas.microsoft.com/office/powerpoint/2010/main" val="408921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07301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ggf. wegen Art. 19 IV GG weitere Fallgruppe für schwerwiegende Hoheits-akte, bei denen sich die unmittelbare Belastung auf eine Zeitspanne beschränkt, in der die Entscheidung des Gerichts kaum zu erlangen ist (kurzfristige endgültige Er-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ledigung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)]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Klagebefugnis: § 42 II VwGO analog (Ausschluss von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Popularverfahren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Möglichkeit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subj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ektiver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Rechtsverletzung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§ 18 I GO („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berechtigt, die öffentlichen Einrichtungen… </a:t>
            </a:r>
            <a:r>
              <a:rPr kumimoji="0" lang="de-DE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zu benutzen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“)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Vorverfahren und Klagefrist: §§ 68 ff, 74 VwGO analog?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ratio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	aus unzulässiger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Kl. (§ 42 I, 1. Alt. VwGO) darf keine zulässige 				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(§ 113 I 4 VwGO) werden („nicht besser stehen“ als ohne Erledigung)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BB027A81-6325-4552-91E4-9E9FA67EFD86}"/>
              </a:ext>
            </a:extLst>
          </p:cNvPr>
          <p:cNvCxnSpPr>
            <a:cxnSpLocks/>
          </p:cNvCxnSpPr>
          <p:nvPr/>
        </p:nvCxnSpPr>
        <p:spPr>
          <a:xfrm>
            <a:off x="6096000" y="6110864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29C33DA6-B92E-231E-8311-5025F8CE8E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675087" y="1"/>
            <a:ext cx="1516911" cy="771661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24ACC66-69D2-909C-A561-B6B5C32616B5}"/>
              </a:ext>
            </a:extLst>
          </p:cNvPr>
          <p:cNvSpPr/>
          <p:nvPr/>
        </p:nvSpPr>
        <p:spPr>
          <a:xfrm>
            <a:off x="-1" y="102357"/>
            <a:ext cx="2464905" cy="56356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22</a:t>
            </a:r>
          </a:p>
        </p:txBody>
      </p:sp>
    </p:spTree>
    <p:extLst>
      <p:ext uri="{BB962C8B-B14F-4D97-AF65-F5344CB8AC3E}">
        <p14:creationId xmlns:p14="http://schemas.microsoft.com/office/powerpoint/2010/main" val="292656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68 ff, 74 VwGO analog bei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FFKl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.: Differenzierung nach Zeitpunkten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CCFC58C8-7305-48E8-B251-89263B06FC65}"/>
              </a:ext>
            </a:extLst>
          </p:cNvPr>
          <p:cNvCxnSpPr>
            <a:cxnSpLocks/>
          </p:cNvCxnSpPr>
          <p:nvPr/>
        </p:nvCxnSpPr>
        <p:spPr>
          <a:xfrm flipH="1">
            <a:off x="2496000" y="1174564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1092E013-C7DA-48AF-932E-3204B5E89D9B}"/>
              </a:ext>
            </a:extLst>
          </p:cNvPr>
          <p:cNvSpPr txBox="1"/>
          <p:nvPr/>
        </p:nvSpPr>
        <p:spPr>
          <a:xfrm>
            <a:off x="350564" y="1354564"/>
            <a:ext cx="3546735" cy="550343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 / bis Erledigung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 darf nicht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unan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fechtbar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sein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d.h. 	Erledigung in offener 	Widerspruchs- bzw. 	Klagefrist (§§ 70, 74, 	58 II VwGO)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hier (+), da Erledigung 	mit Ablauf der Nacht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E0BE71C-50B8-4C61-BF97-5AE2ABC2CF69}"/>
              </a:ext>
            </a:extLst>
          </p:cNvPr>
          <p:cNvSpPr txBox="1"/>
          <p:nvPr/>
        </p:nvSpPr>
        <p:spPr>
          <a:xfrm>
            <a:off x="4277034" y="1354564"/>
            <a:ext cx="7564401" cy="550343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nach / ab Erledigung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68 VwGO analog (-)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→ VA unwirksam (§ 43 II VwVfG)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→ Selbstkontrolle der Verwaltung (Art. 20 III GG) 				ist unmöglich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74 VwGO analog (-)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→ unwirksamer VA kann nicht unanfechtbar werden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→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ist (vom Tenor her) Unterfall der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(nicht 			der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Kl.), die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grds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nicht fristgebunden ist 					(außer: § 47 II 1 VwGO)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A59DDFA0-5802-4191-86A2-8CC3DFAA867C}"/>
              </a:ext>
            </a:extLst>
          </p:cNvPr>
          <p:cNvCxnSpPr>
            <a:cxnSpLocks/>
          </p:cNvCxnSpPr>
          <p:nvPr/>
        </p:nvCxnSpPr>
        <p:spPr>
          <a:xfrm>
            <a:off x="6096000" y="153947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FA1666A9-E9A9-42BC-975A-D0C2F29D702E}"/>
              </a:ext>
            </a:extLst>
          </p:cNvPr>
          <p:cNvCxnSpPr>
            <a:cxnSpLocks/>
          </p:cNvCxnSpPr>
          <p:nvPr/>
        </p:nvCxnSpPr>
        <p:spPr>
          <a:xfrm>
            <a:off x="6097393" y="1174564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4C9C98A8-2A64-B6A7-40F0-01DCA0B6D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61705" y="1"/>
            <a:ext cx="1630293" cy="829339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6B48C193-3B50-0C1A-BBC0-566A76A64516}"/>
              </a:ext>
            </a:extLst>
          </p:cNvPr>
          <p:cNvSpPr/>
          <p:nvPr/>
        </p:nvSpPr>
        <p:spPr>
          <a:xfrm>
            <a:off x="-1" y="102357"/>
            <a:ext cx="2380411" cy="59159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22</a:t>
            </a:r>
          </a:p>
        </p:txBody>
      </p:sp>
    </p:spTree>
    <p:extLst>
      <p:ext uri="{BB962C8B-B14F-4D97-AF65-F5344CB8AC3E}">
        <p14:creationId xmlns:p14="http://schemas.microsoft.com/office/powerpoint/2010/main" val="217649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1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		Begründetheit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(+),	soweit der VA rechtswidrig war und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subj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RV, § 113 I 4 VwGO (analog) 					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i.V.m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§ 113 I 1 VwGO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Vorüberlegung: Aufbau streitig → Möglichkeiten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Zuerst: Anwendung der Norm, dann: Verfassungsmäßigkeit der Norm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umgekehrte Reihenfolge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Inzidentprüfung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Verfassungsmäßigkeit der Norm bei Anwendung der Norm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[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Hinweis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Art.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100 I GG gilt nicht bei Satzung, d.h. keinesfalls konkrete NK nötig]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94C53D9F-B4D2-4DBE-B581-8FC485681CDE}"/>
              </a:ext>
            </a:extLst>
          </p:cNvPr>
          <p:cNvCxnSpPr>
            <a:cxnSpLocks/>
          </p:cNvCxnSpPr>
          <p:nvPr/>
        </p:nvCxnSpPr>
        <p:spPr>
          <a:xfrm>
            <a:off x="10431261" y="3701988"/>
            <a:ext cx="1080000" cy="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2FA940E2-9136-4F4A-832E-049B343BACCB}"/>
              </a:ext>
            </a:extLst>
          </p:cNvPr>
          <p:cNvCxnSpPr>
            <a:cxnSpLocks/>
          </p:cNvCxnSpPr>
          <p:nvPr/>
        </p:nvCxnSpPr>
        <p:spPr>
          <a:xfrm>
            <a:off x="11511261" y="3701988"/>
            <a:ext cx="0" cy="270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4652487D-AC65-8DAC-9B11-DF52E4060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D8F2F62-8541-2300-C85B-B6837BDABCC0}"/>
              </a:ext>
            </a:extLst>
          </p:cNvPr>
          <p:cNvSpPr/>
          <p:nvPr/>
        </p:nvSpPr>
        <p:spPr>
          <a:xfrm>
            <a:off x="0" y="102357"/>
            <a:ext cx="2340665" cy="55362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22</a:t>
            </a:r>
          </a:p>
        </p:txBody>
      </p:sp>
    </p:spTree>
    <p:extLst>
      <p:ext uri="{BB962C8B-B14F-4D97-AF65-F5344CB8AC3E}">
        <p14:creationId xmlns:p14="http://schemas.microsoft.com/office/powerpoint/2010/main" val="317097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Anwendung der Norm („Wortlautlösung“): Rechtmäßigkeit des VA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4 Satzung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3 Nr. 2 Satzung): Norm regelt TB /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und RF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Zuständigkeit: Anstaltsleitung (§ 4 Satzung)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Verfahren: Anhörung (§ 28 I VwVfG)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Form: VA mündlich möglich (§ 37 II VwVfG)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die Anstaltsordnung im Einzelfall durchzusetzen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Verstoß gegen § 3 Nr. 2 Satzung: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Tierhaltung… ist nicht erlaubt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EA56C3E-9E8A-549E-0E09-9247B1D93B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223205" y="1"/>
            <a:ext cx="1968794" cy="1001536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3C9303C6-B7E0-F707-A2F6-AE8A809D1D8C}"/>
              </a:ext>
            </a:extLst>
          </p:cNvPr>
          <p:cNvSpPr/>
          <p:nvPr/>
        </p:nvSpPr>
        <p:spPr>
          <a:xfrm>
            <a:off x="0" y="102357"/>
            <a:ext cx="2335696" cy="54865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22</a:t>
            </a:r>
          </a:p>
        </p:txBody>
      </p:sp>
    </p:spTree>
    <p:extLst>
      <p:ext uri="{BB962C8B-B14F-4D97-AF65-F5344CB8AC3E}">
        <p14:creationId xmlns:p14="http://schemas.microsoft.com/office/powerpoint/2010/main" val="219052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42813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„kann“ = Ermessen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Ermessensfehler (§ 114 S. 1 VwGO): (-), insbes. keine Überschreitung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gen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Unverhältnism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bzgl. GR von K, zumal Verweisung nur für diese Nacht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-Erg.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VA danach rechtmäßig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Ergebnis evtl. anders, falls Satzung rechtswidrig, d.h. nichtig ist (Nichtigkeits-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dogma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bei Normen)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VG hat bei Satzung Prüfungs- und Verwerfungskompetenz (genauer: „Nicht-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anwendungskompetenz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“), anders als bei formellen nachkonstitutionellen Ge-			setzen (für letztere gilt Art. 100 I GG: konkrete NK beim BVerfG nötig)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3-stufiger Aufbau bei Prüfung einer Satzung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													Gliederung in RGL,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und RF nicht zwingend]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9AFDC70-C8D3-A2F3-9A06-E00C5315B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B02C4C6B-BEA3-CC41-1BB7-6E7BFF73736B}"/>
              </a:ext>
            </a:extLst>
          </p:cNvPr>
          <p:cNvSpPr/>
          <p:nvPr/>
        </p:nvSpPr>
        <p:spPr>
          <a:xfrm>
            <a:off x="0" y="102357"/>
            <a:ext cx="2383922" cy="54368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22</a:t>
            </a:r>
          </a:p>
        </p:txBody>
      </p:sp>
    </p:spTree>
    <p:extLst>
      <p:ext uri="{BB962C8B-B14F-4D97-AF65-F5344CB8AC3E}">
        <p14:creationId xmlns:p14="http://schemas.microsoft.com/office/powerpoint/2010/main" val="157245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Rechtmäßigkeit der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Satzung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Existent?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4 I 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(-)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Norm regelt nur RF (Satzung), aber nicht hinreichend bestimmt TB /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			(Anforderungen der „Wesentlichkeitstheorie“ nicht gewahrt)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bloße Kompetenz- / Aufgabenzuweisung, keine Befugnisnorm 							(ebenso Art. 28 II GG: „kommunale Selbstverwaltung“)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18 I 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(-)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Norm regelt nur Benutzungsrecht bzgl. öffentlicher Einrichtungen, aber setzt 				bereits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bestehende Vorschriften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voraus [Prüfung entbehrlich]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6F8F536-F731-413B-2AB2-CBB45EB43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C2236F1-D176-1915-CD8A-009A17141037}"/>
              </a:ext>
            </a:extLst>
          </p:cNvPr>
          <p:cNvSpPr/>
          <p:nvPr/>
        </p:nvSpPr>
        <p:spPr>
          <a:xfrm>
            <a:off x="-1" y="102357"/>
            <a:ext cx="2383921" cy="493991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22</a:t>
            </a:r>
          </a:p>
        </p:txBody>
      </p:sp>
    </p:spTree>
    <p:extLst>
      <p:ext uri="{BB962C8B-B14F-4D97-AF65-F5344CB8AC3E}">
        <p14:creationId xmlns:p14="http://schemas.microsoft.com/office/powerpoint/2010/main" val="10872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8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Nötig: Vorbehalt des Gesetzes bei untergesetzlichen Normen?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immer (+)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Rechtsetzung durch Exekutive (delegierte Gesetzgebung), d.h.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Durchbre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Gewaltenteilung (Gewaltenverschränkung)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vgl. Art. 80 I GG / Art. 64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VvB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(Art. 80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VerfBbg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Satzung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analog (-)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nur Regelung in Selbstverwaltungsangelegenheiten (anders als RVO)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keine planwidrige Regelungslücke und vergleichbare Interessenlage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„Wesentlichkeitstheorie“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Praktische Konkordanz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Demokratie- / Rechtsstaatsprinzip (Art. 20, 28 I GG)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10A6EE9F-9F11-47A0-8EE6-E9036F586F46}"/>
              </a:ext>
            </a:extLst>
          </p:cNvPr>
          <p:cNvCxnSpPr>
            <a:cxnSpLocks/>
          </p:cNvCxnSpPr>
          <p:nvPr/>
        </p:nvCxnSpPr>
        <p:spPr>
          <a:xfrm>
            <a:off x="6096000" y="6110864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3370377B-323C-E384-A7FF-E0AFAE9FF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02E3770E-F880-F6FA-6C5F-F811390AC800}"/>
              </a:ext>
            </a:extLst>
          </p:cNvPr>
          <p:cNvSpPr/>
          <p:nvPr/>
        </p:nvSpPr>
        <p:spPr>
          <a:xfrm>
            <a:off x="0" y="102357"/>
            <a:ext cx="2271091" cy="56356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22</a:t>
            </a:r>
          </a:p>
        </p:txBody>
      </p:sp>
    </p:spTree>
    <p:extLst>
      <p:ext uri="{BB962C8B-B14F-4D97-AF65-F5344CB8AC3E}">
        <p14:creationId xmlns:p14="http://schemas.microsoft.com/office/powerpoint/2010/main" val="264150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019679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	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Demokratieprinzip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↔	  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Rechtsstaatsprinzip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    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Art. 20 I, II 1 GG					Art. 20 II 2, III GG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Parlament muss (nur) wesentliche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Entschei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dungen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treffen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F1171C8-D408-419A-B98A-432A9502F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3889B68-DA18-4FA9-B9CF-5BC1EBE96F7D}"/>
              </a:ext>
            </a:extLst>
          </p:cNvPr>
          <p:cNvSpPr txBox="1"/>
          <p:nvPr/>
        </p:nvSpPr>
        <p:spPr>
          <a:xfrm>
            <a:off x="443935" y="2006353"/>
            <a:ext cx="5652065" cy="33626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„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Totalvorbehalt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= alle Entscheidungen Parlament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Parlament als einzig unmittelbar 	demokratisch legitimiertes Organ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contra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kein fälschlich aus Demokratie-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prinzip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abgeleiteter Gewaltmonismus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1FAA470-F60D-4B10-A0DF-02E3638E83E3}"/>
              </a:ext>
            </a:extLst>
          </p:cNvPr>
          <p:cNvSpPr txBox="1"/>
          <p:nvPr/>
        </p:nvSpPr>
        <p:spPr>
          <a:xfrm>
            <a:off x="6236590" y="2006353"/>
            <a:ext cx="5511476" cy="33626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„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Verwaltungsvorbehalt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= eigene Entscheidungen Verwaltung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Gewaltenteilung im Rechtsstaat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Verwaltung hat mehr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Sachver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stand („näher dran“) und Flexibilität 	(„schneller als Parlament“)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9CEC5497-80E5-4A9C-8CC5-E72C15FB05F7}"/>
              </a:ext>
            </a:extLst>
          </p:cNvPr>
          <p:cNvCxnSpPr>
            <a:cxnSpLocks/>
          </p:cNvCxnSpPr>
          <p:nvPr/>
        </p:nvCxnSpPr>
        <p:spPr>
          <a:xfrm>
            <a:off x="2496000" y="2799616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894CD19C-49CC-4373-9964-37124A73B729}"/>
              </a:ext>
            </a:extLst>
          </p:cNvPr>
          <p:cNvCxnSpPr>
            <a:cxnSpLocks/>
          </p:cNvCxnSpPr>
          <p:nvPr/>
        </p:nvCxnSpPr>
        <p:spPr>
          <a:xfrm flipH="1">
            <a:off x="2496000" y="1489002"/>
            <a:ext cx="360000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FD81C5E6-15FB-4D24-928C-88F254EC1228}"/>
              </a:ext>
            </a:extLst>
          </p:cNvPr>
          <p:cNvCxnSpPr>
            <a:cxnSpLocks/>
          </p:cNvCxnSpPr>
          <p:nvPr/>
        </p:nvCxnSpPr>
        <p:spPr>
          <a:xfrm>
            <a:off x="6096000" y="1489002"/>
            <a:ext cx="360000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23002D76-3D77-4C73-9C11-9678BC32BA75}"/>
              </a:ext>
            </a:extLst>
          </p:cNvPr>
          <p:cNvCxnSpPr>
            <a:cxnSpLocks/>
          </p:cNvCxnSpPr>
          <p:nvPr/>
        </p:nvCxnSpPr>
        <p:spPr>
          <a:xfrm>
            <a:off x="2496000" y="3832003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4A4BA5D2-AC7E-4665-A12B-12FED78ACE56}"/>
              </a:ext>
            </a:extLst>
          </p:cNvPr>
          <p:cNvCxnSpPr>
            <a:cxnSpLocks/>
          </p:cNvCxnSpPr>
          <p:nvPr/>
        </p:nvCxnSpPr>
        <p:spPr>
          <a:xfrm>
            <a:off x="9696000" y="2799616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2308C866-8833-42D5-9D0C-5D317D7DC93D}"/>
              </a:ext>
            </a:extLst>
          </p:cNvPr>
          <p:cNvCxnSpPr>
            <a:cxnSpLocks/>
          </p:cNvCxnSpPr>
          <p:nvPr/>
        </p:nvCxnSpPr>
        <p:spPr>
          <a:xfrm>
            <a:off x="9696000" y="3832003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utoShape 2">
            <a:extLst>
              <a:ext uri="{FF2B5EF4-FFF2-40B4-BE49-F238E27FC236}">
                <a16:creationId xmlns:a16="http://schemas.microsoft.com/office/drawing/2014/main" id="{C66929D2-D68D-4963-A128-686F3256E053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872695" y="-74000"/>
            <a:ext cx="446607" cy="11304128"/>
          </a:xfrm>
          <a:prstGeom prst="rightBrace">
            <a:avLst>
              <a:gd name="adj1" fmla="val 155735"/>
              <a:gd name="adj2" fmla="val 49923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C811E4C3-7069-49F5-AD2A-3139D8D596EB}"/>
              </a:ext>
            </a:extLst>
          </p:cNvPr>
          <p:cNvCxnSpPr>
            <a:cxnSpLocks/>
          </p:cNvCxnSpPr>
          <p:nvPr/>
        </p:nvCxnSpPr>
        <p:spPr>
          <a:xfrm>
            <a:off x="6096000" y="153947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>
            <a:extLst>
              <a:ext uri="{FF2B5EF4-FFF2-40B4-BE49-F238E27FC236}">
                <a16:creationId xmlns:a16="http://schemas.microsoft.com/office/drawing/2014/main" id="{EB199692-0FBB-6452-DDC4-3C1E124008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id="{6B380350-D59B-049B-08A0-54BDA284BCAF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22</a:t>
            </a:r>
          </a:p>
        </p:txBody>
      </p:sp>
    </p:spTree>
    <p:extLst>
      <p:ext uri="{BB962C8B-B14F-4D97-AF65-F5344CB8AC3E}">
        <p14:creationId xmlns:p14="http://schemas.microsoft.com/office/powerpoint/2010/main" val="284214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8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Grundrechts-Relevanz bei Modifizierung einer Begünstigung?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zwar § 3 Nr. 2 Satzung 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Tierhaltung… ist nicht erlaubt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 isoliert betrachtet: 			Belastung (Abwehrfall)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aber nur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den zur Verfügung gestellten Unterkünften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“, d.h. nur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Modifizie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einer Begünstigung (Leistungsfall), somit keine Grundrechts-Relevanz 			(kein grundrechtlicher Anspruch auf Übernachtung in Obdachlosenunter-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kunft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mit Hund)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RGL unnötig, da im Schwerpunkt Leistungsverwaltung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nur Vorrang des Gesetzes: kein Verstoß gegen höherrangiges Recht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0DF8B541-3761-42ED-A684-D9A1CE3B8101}"/>
              </a:ext>
            </a:extLst>
          </p:cNvPr>
          <p:cNvCxnSpPr>
            <a:cxnSpLocks/>
          </p:cNvCxnSpPr>
          <p:nvPr/>
        </p:nvCxnSpPr>
        <p:spPr>
          <a:xfrm>
            <a:off x="6096000" y="6110864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D3DAB192-9B4A-BC5C-6E0E-38BF1C39A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40CB9560-3D4B-9D63-3658-433B271D0180}"/>
              </a:ext>
            </a:extLst>
          </p:cNvPr>
          <p:cNvSpPr/>
          <p:nvPr/>
        </p:nvSpPr>
        <p:spPr>
          <a:xfrm>
            <a:off x="0" y="102357"/>
            <a:ext cx="2383922" cy="55362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22</a:t>
            </a:r>
          </a:p>
        </p:txBody>
      </p:sp>
    </p:spTree>
    <p:extLst>
      <p:ext uri="{BB962C8B-B14F-4D97-AF65-F5344CB8AC3E}">
        <p14:creationId xmlns:p14="http://schemas.microsoft.com/office/powerpoint/2010/main" val="362324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8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nur formell, da materiell mangels RGL keine Vorgaben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Zuständigkeit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Verbands- und Organkompetenz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Gemeinde (§ 4 I GO) und Gemeindevertretung (§ 28 I Nr. 2 GO)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Verfahren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Beschlussfähigkeit (§ 38 I GO) und Stimmenmehrheit (§ 39 I GO)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Satz 1, 2: zu Beginn der Sitzung 16 von 30, d.h. mehr als die Hälfte der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setzlichen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Zahl der Gemeindevertreter anwesend und Beschlussfähigkeit 				durch Vorsitzenden festgestellt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Satz 3, 4: danach Fiktion der Beschlussfähigkeit, da noch 12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Gemeindever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treter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anwesend, d.h. nicht weniger als ein Drittel der gesetzlichen Zahl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Satzung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184092B5-F026-4901-9926-52F5635A3C6C}"/>
              </a:ext>
            </a:extLst>
          </p:cNvPr>
          <p:cNvCxnSpPr>
            <a:cxnSpLocks/>
          </p:cNvCxnSpPr>
          <p:nvPr/>
        </p:nvCxnSpPr>
        <p:spPr>
          <a:xfrm>
            <a:off x="6096000" y="153947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0DF76EB7-B2B6-69E1-F3A7-B4BF8DEFE5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4AB20FF4-8D2C-4EFB-37E8-45B1FDF04AAE}"/>
              </a:ext>
            </a:extLst>
          </p:cNvPr>
          <p:cNvSpPr/>
          <p:nvPr/>
        </p:nvSpPr>
        <p:spPr>
          <a:xfrm>
            <a:off x="-1" y="102357"/>
            <a:ext cx="2380415" cy="5400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22</a:t>
            </a:r>
          </a:p>
        </p:txBody>
      </p:sp>
    </p:spTree>
    <p:extLst>
      <p:ext uri="{BB962C8B-B14F-4D97-AF65-F5344CB8AC3E}">
        <p14:creationId xmlns:p14="http://schemas.microsoft.com/office/powerpoint/2010/main" val="339722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8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normatives Ermessen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allg. Anforderungen aus Rechtsstaatsprinzip (Art. 20 II 2, III und 28 I GG)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insbes. Verhältnismäßigkeit [ggf. Bestimmtheitsgebot, Rückwirkungsverbot]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Verbot sachwidriger Kopplung bei Modifizierung einer Begünstigung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(vgl. für Nebenbestimmungen § 36 III VwVfG)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Tierhaltungsverbot in Obdachlosenunterkunft sachgerecht, da Sicherung 				des Einrichtungszwecks: erhebliches Konfliktpotential durch Tiere (beengter 			Platz, Geruchs- / Lärmbeeinträchtigungen, Gefahren durch bissige Hunde, 			Übertragung von Krankheiten, etc.)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Satzung rechtmäßig, d.h. gültig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Klage unbegründet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DE3BA8D-FEBE-5548-A041-53A6DDA52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69C9751-9750-D264-20E8-822337CF53B3}"/>
              </a:ext>
            </a:extLst>
          </p:cNvPr>
          <p:cNvSpPr/>
          <p:nvPr/>
        </p:nvSpPr>
        <p:spPr>
          <a:xfrm>
            <a:off x="0" y="102357"/>
            <a:ext cx="2383922" cy="53871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22</a:t>
            </a:r>
          </a:p>
        </p:txBody>
      </p:sp>
    </p:spTree>
    <p:extLst>
      <p:ext uri="{BB962C8B-B14F-4D97-AF65-F5344CB8AC3E}">
        <p14:creationId xmlns:p14="http://schemas.microsoft.com/office/powerpoint/2010/main" val="204172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3483</Words>
  <Application>Microsoft Office PowerPoint</Application>
  <PresentationFormat>Breitbild</PresentationFormat>
  <Paragraphs>376</Paragraphs>
  <Slides>29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Frutiger</vt:lpstr>
      <vt:lpstr>Office</vt:lpstr>
      <vt:lpstr>Benutzerdefiniertes Design</vt:lpstr>
      <vt:lpstr>Verwaltungsrecht AT  Kurseinheit 16</vt:lpstr>
      <vt:lpstr>PowerPoint-Präsentation</vt:lpstr>
      <vt:lpstr>Verwaltungsrecht AT  FALL 21 – Privatklinik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Verwaltungsrecht AT  FALL 22 – Schäfer mit Hund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1150</cp:revision>
  <cp:lastPrinted>2020-03-23T18:57:22Z</cp:lastPrinted>
  <dcterms:created xsi:type="dcterms:W3CDTF">2020-03-20T12:42:26Z</dcterms:created>
  <dcterms:modified xsi:type="dcterms:W3CDTF">2026-08-22T09:59:49Z</dcterms:modified>
</cp:coreProperties>
</file>