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610" r:id="rId3"/>
    <p:sldId id="594" r:id="rId4"/>
    <p:sldId id="595" r:id="rId5"/>
    <p:sldId id="611" r:id="rId6"/>
    <p:sldId id="596" r:id="rId7"/>
    <p:sldId id="449" r:id="rId8"/>
    <p:sldId id="597" r:id="rId9"/>
    <p:sldId id="598" r:id="rId10"/>
    <p:sldId id="599" r:id="rId11"/>
    <p:sldId id="600" r:id="rId12"/>
    <p:sldId id="601" r:id="rId13"/>
    <p:sldId id="602" r:id="rId14"/>
    <p:sldId id="603" r:id="rId15"/>
    <p:sldId id="604" r:id="rId16"/>
    <p:sldId id="605" r:id="rId17"/>
    <p:sldId id="606" r:id="rId18"/>
    <p:sldId id="607" r:id="rId19"/>
    <p:sldId id="608" r:id="rId20"/>
    <p:sldId id="609" r:id="rId2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610"/>
          </p14:sldIdLst>
        </p14:section>
        <p14:section name="Abschnitt ohne Titel" id="{829043A9-710D-4005-AA1E-42AE4A314CFE}">
          <p14:sldIdLst>
            <p14:sldId id="594"/>
            <p14:sldId id="595"/>
            <p14:sldId id="611"/>
            <p14:sldId id="596"/>
            <p14:sldId id="449"/>
            <p14:sldId id="597"/>
            <p14:sldId id="598"/>
            <p14:sldId id="599"/>
            <p14:sldId id="600"/>
            <p14:sldId id="601"/>
            <p14:sldId id="602"/>
            <p14:sldId id="603"/>
            <p14:sldId id="604"/>
            <p14:sldId id="605"/>
            <p14:sldId id="606"/>
            <p14:sldId id="607"/>
            <p14:sldId id="608"/>
            <p14:sldId id="6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830FF9-0885-4DE0-BA29-7F0CA8947E83}" v="6" dt="2026-08-27T09:32:16.1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88875" autoAdjust="0"/>
  </p:normalViewPr>
  <p:slideViewPr>
    <p:cSldViewPr snapToGrid="0">
      <p:cViewPr varScale="1">
        <p:scale>
          <a:sx n="92" d="100"/>
          <a:sy n="92" d="100"/>
        </p:scale>
        <p:origin x="1272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64205E3A-E4CC-4CCE-AE71-0DBE2D499113}"/>
    <pc:docChg chg="undo redo custSel addSld delSld modSld modSection">
      <pc:chgData name="Jana Panten" userId="4837875be9110987" providerId="LiveId" clId="{64205E3A-E4CC-4CCE-AE71-0DBE2D499113}" dt="2026-08-27T10:03:58.668" v="163" actId="14100"/>
      <pc:docMkLst>
        <pc:docMk/>
      </pc:docMkLst>
      <pc:sldChg chg="del">
        <pc:chgData name="Jana Panten" userId="4837875be9110987" providerId="LiveId" clId="{64205E3A-E4CC-4CCE-AE71-0DBE2D499113}" dt="2026-08-27T09:11:58.807" v="21" actId="47"/>
        <pc:sldMkLst>
          <pc:docMk/>
          <pc:sldMk cId="3142399047" sldId="256"/>
        </pc:sldMkLst>
      </pc:sldChg>
      <pc:sldChg chg="addSp mod">
        <pc:chgData name="Jana Panten" userId="4837875be9110987" providerId="LiveId" clId="{64205E3A-E4CC-4CCE-AE71-0DBE2D499113}" dt="2026-08-27T09:30:34.467" v="123" actId="22"/>
        <pc:sldMkLst>
          <pc:docMk/>
          <pc:sldMk cId="2173811449" sldId="449"/>
        </pc:sldMkLst>
        <pc:spChg chg="add">
          <ac:chgData name="Jana Panten" userId="4837875be9110987" providerId="LiveId" clId="{64205E3A-E4CC-4CCE-AE71-0DBE2D499113}" dt="2026-08-27T09:28:06.726" v="82" actId="22"/>
          <ac:spMkLst>
            <pc:docMk/>
            <pc:sldMk cId="2173811449" sldId="449"/>
            <ac:spMk id="9" creationId="{9A14C217-F6EC-DC12-6522-3BAEE413D85F}"/>
          </ac:spMkLst>
        </pc:spChg>
        <pc:picChg chg="add">
          <ac:chgData name="Jana Panten" userId="4837875be9110987" providerId="LiveId" clId="{64205E3A-E4CC-4CCE-AE71-0DBE2D499113}" dt="2026-08-27T09:30:34.467" v="123" actId="22"/>
          <ac:picMkLst>
            <pc:docMk/>
            <pc:sldMk cId="2173811449" sldId="449"/>
            <ac:picMk id="11" creationId="{C5B62219-7D27-B56C-310E-645EB2170ED3}"/>
          </ac:picMkLst>
        </pc:picChg>
      </pc:sldChg>
      <pc:sldChg chg="addSp modSp mod">
        <pc:chgData name="Jana Panten" userId="4837875be9110987" providerId="LiveId" clId="{64205E3A-E4CC-4CCE-AE71-0DBE2D499113}" dt="2026-08-27T09:30:44.019" v="126" actId="22"/>
        <pc:sldMkLst>
          <pc:docMk/>
          <pc:sldMk cId="459435285" sldId="594"/>
        </pc:sldMkLst>
        <pc:spChg chg="add mod">
          <ac:chgData name="Jana Panten" userId="4837875be9110987" providerId="LiveId" clId="{64205E3A-E4CC-4CCE-AE71-0DBE2D499113}" dt="2026-08-27T09:27:18.298" v="62" actId="20577"/>
          <ac:spMkLst>
            <pc:docMk/>
            <pc:sldMk cId="459435285" sldId="594"/>
            <ac:spMk id="9" creationId="{795FFEDB-BB19-A78E-6EE8-A6F764580A57}"/>
          </ac:spMkLst>
        </pc:spChg>
        <pc:picChg chg="add">
          <ac:chgData name="Jana Panten" userId="4837875be9110987" providerId="LiveId" clId="{64205E3A-E4CC-4CCE-AE71-0DBE2D499113}" dt="2026-08-27T09:30:44.019" v="126" actId="22"/>
          <ac:picMkLst>
            <pc:docMk/>
            <pc:sldMk cId="459435285" sldId="594"/>
            <ac:picMk id="11" creationId="{52BD0CB0-4CB1-898D-6993-F09DC4EE0074}"/>
          </ac:picMkLst>
        </pc:picChg>
      </pc:sldChg>
      <pc:sldChg chg="addSp mod">
        <pc:chgData name="Jana Panten" userId="4837875be9110987" providerId="LiveId" clId="{64205E3A-E4CC-4CCE-AE71-0DBE2D499113}" dt="2026-08-27T09:30:40.842" v="125" actId="22"/>
        <pc:sldMkLst>
          <pc:docMk/>
          <pc:sldMk cId="1960937886" sldId="595"/>
        </pc:sldMkLst>
        <pc:spChg chg="add">
          <ac:chgData name="Jana Panten" userId="4837875be9110987" providerId="LiveId" clId="{64205E3A-E4CC-4CCE-AE71-0DBE2D499113}" dt="2026-08-27T09:27:26.298" v="63" actId="22"/>
          <ac:spMkLst>
            <pc:docMk/>
            <pc:sldMk cId="1960937886" sldId="595"/>
            <ac:spMk id="9" creationId="{E245A1BA-3E9C-4E47-A4B7-34E3E9447CE3}"/>
          </ac:spMkLst>
        </pc:spChg>
        <pc:picChg chg="add">
          <ac:chgData name="Jana Panten" userId="4837875be9110987" providerId="LiveId" clId="{64205E3A-E4CC-4CCE-AE71-0DBE2D499113}" dt="2026-08-27T09:30:40.842" v="125" actId="22"/>
          <ac:picMkLst>
            <pc:docMk/>
            <pc:sldMk cId="1960937886" sldId="595"/>
            <ac:picMk id="11" creationId="{6092889B-B75C-1CD8-7763-3BE30057F246}"/>
          </ac:picMkLst>
        </pc:picChg>
      </pc:sldChg>
      <pc:sldChg chg="addSp modSp mod">
        <pc:chgData name="Jana Panten" userId="4837875be9110987" providerId="LiveId" clId="{64205E3A-E4CC-4CCE-AE71-0DBE2D499113}" dt="2026-08-27T09:30:37.725" v="124" actId="22"/>
        <pc:sldMkLst>
          <pc:docMk/>
          <pc:sldMk cId="3386584890" sldId="596"/>
        </pc:sldMkLst>
        <pc:spChg chg="add mod">
          <ac:chgData name="Jana Panten" userId="4837875be9110987" providerId="LiveId" clId="{64205E3A-E4CC-4CCE-AE71-0DBE2D499113}" dt="2026-08-27T09:27:43.750" v="81" actId="20577"/>
          <ac:spMkLst>
            <pc:docMk/>
            <pc:sldMk cId="3386584890" sldId="596"/>
            <ac:spMk id="5" creationId="{CC864FD7-2D1D-392B-20B8-33D01EA9F39B}"/>
          </ac:spMkLst>
        </pc:spChg>
        <pc:picChg chg="add">
          <ac:chgData name="Jana Panten" userId="4837875be9110987" providerId="LiveId" clId="{64205E3A-E4CC-4CCE-AE71-0DBE2D499113}" dt="2026-08-27T09:30:37.725" v="124" actId="22"/>
          <ac:picMkLst>
            <pc:docMk/>
            <pc:sldMk cId="3386584890" sldId="596"/>
            <ac:picMk id="7" creationId="{9945B99D-3F43-647B-A260-331F0166142E}"/>
          </ac:picMkLst>
        </pc:picChg>
      </pc:sldChg>
      <pc:sldChg chg="addSp modSp mod">
        <pc:chgData name="Jana Panten" userId="4837875be9110987" providerId="LiveId" clId="{64205E3A-E4CC-4CCE-AE71-0DBE2D499113}" dt="2026-08-27T10:03:24.959" v="160" actId="14100"/>
        <pc:sldMkLst>
          <pc:docMk/>
          <pc:sldMk cId="4262196341" sldId="597"/>
        </pc:sldMkLst>
        <pc:spChg chg="add mod">
          <ac:chgData name="Jana Panten" userId="4837875be9110987" providerId="LiveId" clId="{64205E3A-E4CC-4CCE-AE71-0DBE2D499113}" dt="2026-08-27T10:03:24.959" v="160" actId="14100"/>
          <ac:spMkLst>
            <pc:docMk/>
            <pc:sldMk cId="4262196341" sldId="597"/>
            <ac:spMk id="5" creationId="{D21F4D69-B431-A663-1F51-CC7AA1AFDE7C}"/>
          </ac:spMkLst>
        </pc:spChg>
        <pc:picChg chg="add mod">
          <ac:chgData name="Jana Panten" userId="4837875be9110987" providerId="LiveId" clId="{64205E3A-E4CC-4CCE-AE71-0DBE2D499113}" dt="2026-08-27T09:30:31.234" v="122" actId="14100"/>
          <ac:picMkLst>
            <pc:docMk/>
            <pc:sldMk cId="4262196341" sldId="597"/>
            <ac:picMk id="7" creationId="{8A77CAC9-9DBD-D6FB-815A-A10AB2E065C8}"/>
          </ac:picMkLst>
        </pc:picChg>
      </pc:sldChg>
      <pc:sldChg chg="addSp modSp mod">
        <pc:chgData name="Jana Panten" userId="4837875be9110987" providerId="LiveId" clId="{64205E3A-E4CC-4CCE-AE71-0DBE2D499113}" dt="2026-08-27T09:30:22.012" v="120" actId="22"/>
        <pc:sldMkLst>
          <pc:docMk/>
          <pc:sldMk cId="416968726" sldId="598"/>
        </pc:sldMkLst>
        <pc:spChg chg="add mod">
          <ac:chgData name="Jana Panten" userId="4837875be9110987" providerId="LiveId" clId="{64205E3A-E4CC-4CCE-AE71-0DBE2D499113}" dt="2026-08-27T09:28:18.617" v="85" actId="14100"/>
          <ac:spMkLst>
            <pc:docMk/>
            <pc:sldMk cId="416968726" sldId="598"/>
            <ac:spMk id="5" creationId="{1FDE2E72-3C00-5054-5EE9-70E59102B3C7}"/>
          </ac:spMkLst>
        </pc:spChg>
        <pc:picChg chg="add">
          <ac:chgData name="Jana Panten" userId="4837875be9110987" providerId="LiveId" clId="{64205E3A-E4CC-4CCE-AE71-0DBE2D499113}" dt="2026-08-27T09:30:22.012" v="120" actId="22"/>
          <ac:picMkLst>
            <pc:docMk/>
            <pc:sldMk cId="416968726" sldId="598"/>
            <ac:picMk id="7" creationId="{1D69EDF4-7A7F-99D4-5FBB-181DFAE52EDA}"/>
          </ac:picMkLst>
        </pc:picChg>
      </pc:sldChg>
      <pc:sldChg chg="addSp modSp mod">
        <pc:chgData name="Jana Panten" userId="4837875be9110987" providerId="LiveId" clId="{64205E3A-E4CC-4CCE-AE71-0DBE2D499113}" dt="2026-08-27T09:30:19.450" v="119" actId="22"/>
        <pc:sldMkLst>
          <pc:docMk/>
          <pc:sldMk cId="1828513612" sldId="599"/>
        </pc:sldMkLst>
        <pc:spChg chg="add mod">
          <ac:chgData name="Jana Panten" userId="4837875be9110987" providerId="LiveId" clId="{64205E3A-E4CC-4CCE-AE71-0DBE2D499113}" dt="2026-08-27T09:28:31.266" v="89" actId="14100"/>
          <ac:spMkLst>
            <pc:docMk/>
            <pc:sldMk cId="1828513612" sldId="599"/>
            <ac:spMk id="9" creationId="{8BB2561D-B9AC-9453-226A-4364C8C09322}"/>
          </ac:spMkLst>
        </pc:spChg>
        <pc:picChg chg="add">
          <ac:chgData name="Jana Panten" userId="4837875be9110987" providerId="LiveId" clId="{64205E3A-E4CC-4CCE-AE71-0DBE2D499113}" dt="2026-08-27T09:30:19.450" v="119" actId="22"/>
          <ac:picMkLst>
            <pc:docMk/>
            <pc:sldMk cId="1828513612" sldId="599"/>
            <ac:picMk id="11" creationId="{97C05A71-84E1-532A-CE11-052AAF7D97C2}"/>
          </ac:picMkLst>
        </pc:picChg>
      </pc:sldChg>
      <pc:sldChg chg="addSp modSp mod">
        <pc:chgData name="Jana Panten" userId="4837875be9110987" providerId="LiveId" clId="{64205E3A-E4CC-4CCE-AE71-0DBE2D499113}" dt="2026-08-27T09:30:16.492" v="118" actId="22"/>
        <pc:sldMkLst>
          <pc:docMk/>
          <pc:sldMk cId="2638725924" sldId="600"/>
        </pc:sldMkLst>
        <pc:spChg chg="add mod">
          <ac:chgData name="Jana Panten" userId="4837875be9110987" providerId="LiveId" clId="{64205E3A-E4CC-4CCE-AE71-0DBE2D499113}" dt="2026-08-27T09:28:24.744" v="87" actId="14100"/>
          <ac:spMkLst>
            <pc:docMk/>
            <pc:sldMk cId="2638725924" sldId="600"/>
            <ac:spMk id="5" creationId="{B7F36620-8414-FCB6-6AF6-5757E9A26928}"/>
          </ac:spMkLst>
        </pc:spChg>
        <pc:picChg chg="add">
          <ac:chgData name="Jana Panten" userId="4837875be9110987" providerId="LiveId" clId="{64205E3A-E4CC-4CCE-AE71-0DBE2D499113}" dt="2026-08-27T09:30:16.492" v="118" actId="22"/>
          <ac:picMkLst>
            <pc:docMk/>
            <pc:sldMk cId="2638725924" sldId="600"/>
            <ac:picMk id="7" creationId="{6959FCB9-2A9F-51DD-6F37-7D1C3CD154B0}"/>
          </ac:picMkLst>
        </pc:picChg>
      </pc:sldChg>
      <pc:sldChg chg="addSp modSp mod">
        <pc:chgData name="Jana Panten" userId="4837875be9110987" providerId="LiveId" clId="{64205E3A-E4CC-4CCE-AE71-0DBE2D499113}" dt="2026-08-27T09:30:13.858" v="117" actId="22"/>
        <pc:sldMkLst>
          <pc:docMk/>
          <pc:sldMk cId="2644177456" sldId="601"/>
        </pc:sldMkLst>
        <pc:spChg chg="add mod">
          <ac:chgData name="Jana Panten" userId="4837875be9110987" providerId="LiveId" clId="{64205E3A-E4CC-4CCE-AE71-0DBE2D499113}" dt="2026-08-27T09:28:38.490" v="91" actId="14100"/>
          <ac:spMkLst>
            <pc:docMk/>
            <pc:sldMk cId="2644177456" sldId="601"/>
            <ac:spMk id="6" creationId="{21D30248-7B73-8F49-B00B-A23702253B7C}"/>
          </ac:spMkLst>
        </pc:spChg>
        <pc:picChg chg="add">
          <ac:chgData name="Jana Panten" userId="4837875be9110987" providerId="LiveId" clId="{64205E3A-E4CC-4CCE-AE71-0DBE2D499113}" dt="2026-08-27T09:30:13.858" v="117" actId="22"/>
          <ac:picMkLst>
            <pc:docMk/>
            <pc:sldMk cId="2644177456" sldId="601"/>
            <ac:picMk id="8" creationId="{58F6E28F-0D76-7FAF-6895-FCC143F8D057}"/>
          </ac:picMkLst>
        </pc:picChg>
      </pc:sldChg>
      <pc:sldChg chg="addSp modSp mod">
        <pc:chgData name="Jana Panten" userId="4837875be9110987" providerId="LiveId" clId="{64205E3A-E4CC-4CCE-AE71-0DBE2D499113}" dt="2026-08-27T10:03:38.299" v="161" actId="14100"/>
        <pc:sldMkLst>
          <pc:docMk/>
          <pc:sldMk cId="1197633874" sldId="602"/>
        </pc:sldMkLst>
        <pc:spChg chg="add mod">
          <ac:chgData name="Jana Panten" userId="4837875be9110987" providerId="LiveId" clId="{64205E3A-E4CC-4CCE-AE71-0DBE2D499113}" dt="2026-08-27T10:03:38.299" v="161" actId="14100"/>
          <ac:spMkLst>
            <pc:docMk/>
            <pc:sldMk cId="1197633874" sldId="602"/>
            <ac:spMk id="5" creationId="{2AF22A8F-923F-C685-8C81-61461B595C00}"/>
          </ac:spMkLst>
        </pc:spChg>
        <pc:picChg chg="add mod">
          <ac:chgData name="Jana Panten" userId="4837875be9110987" providerId="LiveId" clId="{64205E3A-E4CC-4CCE-AE71-0DBE2D499113}" dt="2026-08-27T09:30:09.726" v="116" actId="14100"/>
          <ac:picMkLst>
            <pc:docMk/>
            <pc:sldMk cId="1197633874" sldId="602"/>
            <ac:picMk id="14" creationId="{B770C499-6E80-8379-216B-E7B46EAB7DA8}"/>
          </ac:picMkLst>
        </pc:picChg>
      </pc:sldChg>
      <pc:sldChg chg="addSp modSp mod">
        <pc:chgData name="Jana Panten" userId="4837875be9110987" providerId="LiveId" clId="{64205E3A-E4CC-4CCE-AE71-0DBE2D499113}" dt="2026-08-27T10:03:46.768" v="162" actId="14100"/>
        <pc:sldMkLst>
          <pc:docMk/>
          <pc:sldMk cId="1734035086" sldId="603"/>
        </pc:sldMkLst>
        <pc:spChg chg="add mod">
          <ac:chgData name="Jana Panten" userId="4837875be9110987" providerId="LiveId" clId="{64205E3A-E4CC-4CCE-AE71-0DBE2D499113}" dt="2026-08-27T10:03:46.768" v="162" actId="14100"/>
          <ac:spMkLst>
            <pc:docMk/>
            <pc:sldMk cId="1734035086" sldId="603"/>
            <ac:spMk id="5" creationId="{3DD663E5-C5EC-C065-8471-1DFC49A7AD96}"/>
          </ac:spMkLst>
        </pc:spChg>
        <pc:picChg chg="add">
          <ac:chgData name="Jana Panten" userId="4837875be9110987" providerId="LiveId" clId="{64205E3A-E4CC-4CCE-AE71-0DBE2D499113}" dt="2026-08-27T09:30:03.639" v="114" actId="22"/>
          <ac:picMkLst>
            <pc:docMk/>
            <pc:sldMk cId="1734035086" sldId="603"/>
            <ac:picMk id="7" creationId="{6E3A812C-B016-8C35-DD74-D4D71E9B95C5}"/>
          </ac:picMkLst>
        </pc:picChg>
      </pc:sldChg>
      <pc:sldChg chg="addSp modSp mod">
        <pc:chgData name="Jana Panten" userId="4837875be9110987" providerId="LiveId" clId="{64205E3A-E4CC-4CCE-AE71-0DBE2D499113}" dt="2026-08-27T09:30:00.950" v="113" actId="22"/>
        <pc:sldMkLst>
          <pc:docMk/>
          <pc:sldMk cId="3258324436" sldId="604"/>
        </pc:sldMkLst>
        <pc:spChg chg="add mod">
          <ac:chgData name="Jana Panten" userId="4837875be9110987" providerId="LiveId" clId="{64205E3A-E4CC-4CCE-AE71-0DBE2D499113}" dt="2026-08-27T09:28:59.204" v="97" actId="14100"/>
          <ac:spMkLst>
            <pc:docMk/>
            <pc:sldMk cId="3258324436" sldId="604"/>
            <ac:spMk id="5" creationId="{60DE04E1-42D4-43D6-D3C4-A6A3A776D33F}"/>
          </ac:spMkLst>
        </pc:spChg>
        <pc:picChg chg="add">
          <ac:chgData name="Jana Panten" userId="4837875be9110987" providerId="LiveId" clId="{64205E3A-E4CC-4CCE-AE71-0DBE2D499113}" dt="2026-08-27T09:30:00.950" v="113" actId="22"/>
          <ac:picMkLst>
            <pc:docMk/>
            <pc:sldMk cId="3258324436" sldId="604"/>
            <ac:picMk id="7" creationId="{E4C9A7D5-EE1A-D3DA-91B7-936AE82FA08C}"/>
          </ac:picMkLst>
        </pc:picChg>
      </pc:sldChg>
      <pc:sldChg chg="addSp modSp mod">
        <pc:chgData name="Jana Panten" userId="4837875be9110987" providerId="LiveId" clId="{64205E3A-E4CC-4CCE-AE71-0DBE2D499113}" dt="2026-08-27T09:29:57.625" v="112" actId="14100"/>
        <pc:sldMkLst>
          <pc:docMk/>
          <pc:sldMk cId="996738759" sldId="605"/>
        </pc:sldMkLst>
        <pc:spChg chg="add mod">
          <ac:chgData name="Jana Panten" userId="4837875be9110987" providerId="LiveId" clId="{64205E3A-E4CC-4CCE-AE71-0DBE2D499113}" dt="2026-08-27T09:29:05.330" v="99" actId="14100"/>
          <ac:spMkLst>
            <pc:docMk/>
            <pc:sldMk cId="996738759" sldId="605"/>
            <ac:spMk id="6" creationId="{08AD22B9-7084-CD87-8B65-0F39F4BFB68C}"/>
          </ac:spMkLst>
        </pc:spChg>
        <pc:picChg chg="add mod">
          <ac:chgData name="Jana Panten" userId="4837875be9110987" providerId="LiveId" clId="{64205E3A-E4CC-4CCE-AE71-0DBE2D499113}" dt="2026-08-27T09:29:57.625" v="112" actId="14100"/>
          <ac:picMkLst>
            <pc:docMk/>
            <pc:sldMk cId="996738759" sldId="605"/>
            <ac:picMk id="8" creationId="{5454477B-25DA-31DC-BE77-EEA53E2808F1}"/>
          </ac:picMkLst>
        </pc:picChg>
      </pc:sldChg>
      <pc:sldChg chg="addSp modSp mod">
        <pc:chgData name="Jana Panten" userId="4837875be9110987" providerId="LiveId" clId="{64205E3A-E4CC-4CCE-AE71-0DBE2D499113}" dt="2026-08-27T10:03:58.668" v="163" actId="14100"/>
        <pc:sldMkLst>
          <pc:docMk/>
          <pc:sldMk cId="2414181479" sldId="606"/>
        </pc:sldMkLst>
        <pc:spChg chg="add mod">
          <ac:chgData name="Jana Panten" userId="4837875be9110987" providerId="LiveId" clId="{64205E3A-E4CC-4CCE-AE71-0DBE2D499113}" dt="2026-08-27T10:03:58.668" v="163" actId="14100"/>
          <ac:spMkLst>
            <pc:docMk/>
            <pc:sldMk cId="2414181479" sldId="606"/>
            <ac:spMk id="5" creationId="{5A365D2D-1FB2-5932-4926-F729F9419993}"/>
          </ac:spMkLst>
        </pc:spChg>
        <pc:picChg chg="add">
          <ac:chgData name="Jana Panten" userId="4837875be9110987" providerId="LiveId" clId="{64205E3A-E4CC-4CCE-AE71-0DBE2D499113}" dt="2026-08-27T09:29:50.167" v="110" actId="22"/>
          <ac:picMkLst>
            <pc:docMk/>
            <pc:sldMk cId="2414181479" sldId="606"/>
            <ac:picMk id="8" creationId="{15120B8D-941A-73CC-1D32-A10868B4A024}"/>
          </ac:picMkLst>
        </pc:picChg>
      </pc:sldChg>
      <pc:sldChg chg="addSp mod">
        <pc:chgData name="Jana Panten" userId="4837875be9110987" providerId="LiveId" clId="{64205E3A-E4CC-4CCE-AE71-0DBE2D499113}" dt="2026-08-27T09:29:47.667" v="109" actId="22"/>
        <pc:sldMkLst>
          <pc:docMk/>
          <pc:sldMk cId="1691718864" sldId="607"/>
        </pc:sldMkLst>
        <pc:spChg chg="add">
          <ac:chgData name="Jana Panten" userId="4837875be9110987" providerId="LiveId" clId="{64205E3A-E4CC-4CCE-AE71-0DBE2D499113}" dt="2026-08-27T09:29:13.384" v="102" actId="22"/>
          <ac:spMkLst>
            <pc:docMk/>
            <pc:sldMk cId="1691718864" sldId="607"/>
            <ac:spMk id="6" creationId="{0B650B97-9E07-9F58-B4D0-B03F3145D089}"/>
          </ac:spMkLst>
        </pc:spChg>
        <pc:picChg chg="add">
          <ac:chgData name="Jana Panten" userId="4837875be9110987" providerId="LiveId" clId="{64205E3A-E4CC-4CCE-AE71-0DBE2D499113}" dt="2026-08-27T09:29:47.667" v="109" actId="22"/>
          <ac:picMkLst>
            <pc:docMk/>
            <pc:sldMk cId="1691718864" sldId="607"/>
            <ac:picMk id="12" creationId="{00B998F9-FC27-BDD2-1DF5-768B4ECFCD59}"/>
          </ac:picMkLst>
        </pc:picChg>
      </pc:sldChg>
      <pc:sldChg chg="addSp modSp mod">
        <pc:chgData name="Jana Panten" userId="4837875be9110987" providerId="LiveId" clId="{64205E3A-E4CC-4CCE-AE71-0DBE2D499113}" dt="2026-08-27T09:29:45.774" v="108" actId="22"/>
        <pc:sldMkLst>
          <pc:docMk/>
          <pc:sldMk cId="3351409408" sldId="608"/>
        </pc:sldMkLst>
        <pc:spChg chg="add mod">
          <ac:chgData name="Jana Panten" userId="4837875be9110987" providerId="LiveId" clId="{64205E3A-E4CC-4CCE-AE71-0DBE2D499113}" dt="2026-08-27T09:29:20.362" v="104" actId="14100"/>
          <ac:spMkLst>
            <pc:docMk/>
            <pc:sldMk cId="3351409408" sldId="608"/>
            <ac:spMk id="5" creationId="{892A8B0B-8590-7C7D-B099-48ABD6C98F2D}"/>
          </ac:spMkLst>
        </pc:spChg>
        <pc:picChg chg="add">
          <ac:chgData name="Jana Panten" userId="4837875be9110987" providerId="LiveId" clId="{64205E3A-E4CC-4CCE-AE71-0DBE2D499113}" dt="2026-08-27T09:29:45.774" v="108" actId="22"/>
          <ac:picMkLst>
            <pc:docMk/>
            <pc:sldMk cId="3351409408" sldId="608"/>
            <ac:picMk id="11" creationId="{11D7DAB5-0FDC-08D3-7618-88DAF0282F6A}"/>
          </ac:picMkLst>
        </pc:picChg>
      </pc:sldChg>
      <pc:sldChg chg="addSp modSp mod">
        <pc:chgData name="Jana Panten" userId="4837875be9110987" providerId="LiveId" clId="{64205E3A-E4CC-4CCE-AE71-0DBE2D499113}" dt="2026-08-27T09:29:43.526" v="107" actId="22"/>
        <pc:sldMkLst>
          <pc:docMk/>
          <pc:sldMk cId="3776616846" sldId="609"/>
        </pc:sldMkLst>
        <pc:spChg chg="add mod">
          <ac:chgData name="Jana Panten" userId="4837875be9110987" providerId="LiveId" clId="{64205E3A-E4CC-4CCE-AE71-0DBE2D499113}" dt="2026-08-27T09:29:26.631" v="106" actId="14100"/>
          <ac:spMkLst>
            <pc:docMk/>
            <pc:sldMk cId="3776616846" sldId="609"/>
            <ac:spMk id="5" creationId="{DCE8E7F4-4418-6CF9-6BB0-C108769C0012}"/>
          </ac:spMkLst>
        </pc:spChg>
        <pc:picChg chg="add">
          <ac:chgData name="Jana Panten" userId="4837875be9110987" providerId="LiveId" clId="{64205E3A-E4CC-4CCE-AE71-0DBE2D499113}" dt="2026-08-27T09:29:43.526" v="107" actId="22"/>
          <ac:picMkLst>
            <pc:docMk/>
            <pc:sldMk cId="3776616846" sldId="609"/>
            <ac:picMk id="7" creationId="{11AFED87-E0BD-BA74-6D64-E0DC29B90F76}"/>
          </ac:picMkLst>
        </pc:picChg>
      </pc:sldChg>
      <pc:sldChg chg="addSp delSp modSp add mod">
        <pc:chgData name="Jana Panten" userId="4837875be9110987" providerId="LiveId" clId="{64205E3A-E4CC-4CCE-AE71-0DBE2D499113}" dt="2026-08-27T09:25:32.755" v="47" actId="1076"/>
        <pc:sldMkLst>
          <pc:docMk/>
          <pc:sldMk cId="3988032963" sldId="610"/>
        </pc:sldMkLst>
        <pc:spChg chg="mod">
          <ac:chgData name="Jana Panten" userId="4837875be9110987" providerId="LiveId" clId="{64205E3A-E4CC-4CCE-AE71-0DBE2D499113}" dt="2026-08-27T09:16:01.604" v="34" actId="1076"/>
          <ac:spMkLst>
            <pc:docMk/>
            <pc:sldMk cId="3988032963" sldId="610"/>
            <ac:spMk id="5" creationId="{C4952ED0-7068-A66F-3885-A77ADE74A522}"/>
          </ac:spMkLst>
        </pc:spChg>
        <pc:spChg chg="mod">
          <ac:chgData name="Jana Panten" userId="4837875be9110987" providerId="LiveId" clId="{64205E3A-E4CC-4CCE-AE71-0DBE2D499113}" dt="2026-08-27T09:11:55.252" v="20" actId="20577"/>
          <ac:spMkLst>
            <pc:docMk/>
            <pc:sldMk cId="3988032963" sldId="610"/>
            <ac:spMk id="8" creationId="{1B7C15C4-28B9-60C6-FE8B-B8DF6B55804C}"/>
          </ac:spMkLst>
        </pc:spChg>
        <pc:graphicFrameChg chg="add mod modGraphic">
          <ac:chgData name="Jana Panten" userId="4837875be9110987" providerId="LiveId" clId="{64205E3A-E4CC-4CCE-AE71-0DBE2D499113}" dt="2026-08-27T09:25:32.755" v="47" actId="1076"/>
          <ac:graphicFrameMkLst>
            <pc:docMk/>
            <pc:sldMk cId="3988032963" sldId="610"/>
            <ac:graphicFrameMk id="9" creationId="{EC3CF724-CF3C-33C3-0A9C-ADABE9BB12A0}"/>
          </ac:graphicFrameMkLst>
        </pc:graphicFrameChg>
        <pc:picChg chg="add del mod">
          <ac:chgData name="Jana Panten" userId="4837875be9110987" providerId="LiveId" clId="{64205E3A-E4CC-4CCE-AE71-0DBE2D499113}" dt="2026-08-27T09:15:54.075" v="31" actId="478"/>
          <ac:picMkLst>
            <pc:docMk/>
            <pc:sldMk cId="3988032963" sldId="610"/>
            <ac:picMk id="4" creationId="{46DCABB7-3D9C-121D-D5CB-B4308553A029}"/>
          </ac:picMkLst>
        </pc:picChg>
        <pc:picChg chg="add del mod">
          <ac:chgData name="Jana Panten" userId="4837875be9110987" providerId="LiveId" clId="{64205E3A-E4CC-4CCE-AE71-0DBE2D499113}" dt="2026-08-27T09:17:31.224" v="43" actId="478"/>
          <ac:picMkLst>
            <pc:docMk/>
            <pc:sldMk cId="3988032963" sldId="610"/>
            <ac:picMk id="7" creationId="{28221CD3-650B-965C-0C7E-CFC07BF6AD17}"/>
          </ac:picMkLst>
        </pc:picChg>
        <pc:picChg chg="add del">
          <ac:chgData name="Jana Panten" userId="4837875be9110987" providerId="LiveId" clId="{64205E3A-E4CC-4CCE-AE71-0DBE2D499113}" dt="2026-08-27T09:12:50.976" v="24" actId="478"/>
          <ac:picMkLst>
            <pc:docMk/>
            <pc:sldMk cId="3988032963" sldId="610"/>
            <ac:picMk id="10" creationId="{654E0ABA-E1C0-5089-ED8E-ABC38C5270CA}"/>
          </ac:picMkLst>
        </pc:picChg>
      </pc:sldChg>
      <pc:sldChg chg="addSp delSp modSp add mod">
        <pc:chgData name="Jana Panten" userId="4837875be9110987" providerId="LiveId" clId="{64205E3A-E4CC-4CCE-AE71-0DBE2D499113}" dt="2026-08-27T09:32:33.280" v="159" actId="207"/>
        <pc:sldMkLst>
          <pc:docMk/>
          <pc:sldMk cId="3419848254" sldId="611"/>
        </pc:sldMkLst>
        <pc:spChg chg="mod">
          <ac:chgData name="Jana Panten" userId="4837875be9110987" providerId="LiveId" clId="{64205E3A-E4CC-4CCE-AE71-0DBE2D499113}" dt="2026-08-27T09:31:50.846" v="155" actId="108"/>
          <ac:spMkLst>
            <pc:docMk/>
            <pc:sldMk cId="3419848254" sldId="611"/>
            <ac:spMk id="2" creationId="{DEC5BB7E-24A2-7D59-66B9-63A23B6D20FE}"/>
          </ac:spMkLst>
        </pc:spChg>
        <pc:picChg chg="add mod">
          <ac:chgData name="Jana Panten" userId="4837875be9110987" providerId="LiveId" clId="{64205E3A-E4CC-4CCE-AE71-0DBE2D499113}" dt="2026-08-27T09:32:33.280" v="159" actId="207"/>
          <ac:picMkLst>
            <pc:docMk/>
            <pc:sldMk cId="3419848254" sldId="611"/>
            <ac:picMk id="7" creationId="{9B715F8D-28FE-8DAC-6A0D-7663A01B629F}"/>
          </ac:picMkLst>
        </pc:picChg>
        <pc:picChg chg="del">
          <ac:chgData name="Jana Panten" userId="4837875be9110987" providerId="LiveId" clId="{64205E3A-E4CC-4CCE-AE71-0DBE2D499113}" dt="2026-08-27T09:31:54.498" v="156" actId="478"/>
          <ac:picMkLst>
            <pc:docMk/>
            <pc:sldMk cId="3419848254" sldId="611"/>
            <ac:picMk id="10" creationId="{8FC629CB-1B00-8210-3216-F1C156EC2BE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A6385-4007-4673-A1B8-40EB755C5FD5}" type="datetimeFigureOut">
              <a:rPr lang="de-DE" smtClean="0"/>
              <a:t>27.08.2026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7F3DE-C806-4A9B-91EE-3190E0482A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967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51650B-968E-4EF8-95E0-78BE32EA114E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5FDFBC-3B28-475A-8A9E-D7CE5A618071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20B03B-1B7B-4AAC-B1C7-9FA524443052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620241-1AA0-4356-95D0-040B67570C7F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FE0BA-4FD8-4140-B102-ADB0D984D108}" type="datetime1">
              <a:rPr lang="de-DE" smtClean="0"/>
              <a:t>27.08.2026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2EE9F9-50C3-4463-AAF4-BE59F4CF41E8}" type="datetime1">
              <a:rPr lang="de-DE" smtClean="0"/>
              <a:t>27.08.2026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62384D-430C-4DA2-BAF1-59FD921FC739}" type="datetime1">
              <a:rPr lang="de-DE" smtClean="0"/>
              <a:t>27.08.2026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EB27DA-43F6-4C4B-8E3C-7705CED6D411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4AF6E-4E0A-43BD-8F16-5AE3958461CC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4145F2-3E05-4609-929D-AAEC790A6531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22982-7E23-4A57-9C60-F01418B372ED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0312-E1F2-426A-A814-38EECE827037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1C23D-B65D-42BF-8D34-283BA472E653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4DF0-458C-421B-BD47-6A9F069CA99E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A8F8-6A53-4710-BB5B-B0AA6E76E709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65F8-AAD3-4B55-A255-379BAC6D4CC1}" type="datetime1">
              <a:rPr lang="de-DE" smtClean="0"/>
              <a:t>27.08.2026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6514-3B2E-4089-9218-B9B4ACE81D36}" type="datetime1">
              <a:rPr lang="de-DE" smtClean="0"/>
              <a:t>27.08.2026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275B0-9384-4AE0-A10D-41C8562B6F5C}" type="datetime1">
              <a:rPr lang="de-DE" smtClean="0"/>
              <a:t>27.08.2026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EF05-C2D9-4656-A896-4BDC9952B140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87E0-32E6-4DF4-93C8-1C8EDE697FBA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BED3-AFFB-4C5C-98F8-CB180AE18945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B2BC-0987-4007-9008-7C6A9A20508E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87218-C2B5-4E84-A999-5D5943247E78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6709C98-E7C1-4E63-B57F-959BEA886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4952ED0-7068-A66F-3885-A77ADE74A522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1B7C15C4-28B9-60C6-FE8B-B8DF6B558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Baurecht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1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7795DD6D-74AA-F8C5-0063-E50988AF1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" name="3D-Modell 8" descr="Schutzhelm">
                <a:extLst>
                  <a:ext uri="{FF2B5EF4-FFF2-40B4-BE49-F238E27FC236}">
                    <a16:creationId xmlns:a16="http://schemas.microsoft.com/office/drawing/2014/main" id="{EC3CF724-CF3C-33C3-0A9C-ADABE9BB12A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824261888"/>
                  </p:ext>
                </p:extLst>
              </p:nvPr>
            </p:nvGraphicFramePr>
            <p:xfrm>
              <a:off x="321495" y="3834001"/>
              <a:ext cx="3183705" cy="2022113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3183705" cy="2022113"/>
                    </a:xfrm>
                    <a:prstGeom prst="rect">
                      <a:avLst/>
                    </a:prstGeom>
                  </am3d:spPr>
                  <am3d:camera>
                    <am3d:pos x="0" y="0" z="6457752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6706809" d="1000000"/>
                    <am3d:preTrans dx="0" dy="-9770926" dz="-2142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44533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" name="3D-Modell 8" descr="Schutzhelm">
                <a:extLst>
                  <a:ext uri="{FF2B5EF4-FFF2-40B4-BE49-F238E27FC236}">
                    <a16:creationId xmlns:a16="http://schemas.microsoft.com/office/drawing/2014/main" id="{EC3CF724-CF3C-33C3-0A9C-ADABE9BB12A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1495" y="3834001"/>
                <a:ext cx="3183705" cy="202211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803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91893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Übersicht: Baurecht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EF9EA516-6251-44AA-84B4-5875E25067B7}"/>
              </a:ext>
            </a:extLst>
          </p:cNvPr>
          <p:cNvCxnSpPr>
            <a:cxnSpLocks/>
          </p:cNvCxnSpPr>
          <p:nvPr/>
        </p:nvCxnSpPr>
        <p:spPr>
          <a:xfrm flipH="1">
            <a:off x="3220805" y="1209831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5F05EB1-B348-4393-84CD-04405324E818}"/>
              </a:ext>
            </a:extLst>
          </p:cNvPr>
          <p:cNvCxnSpPr>
            <a:cxnSpLocks/>
          </p:cNvCxnSpPr>
          <p:nvPr/>
        </p:nvCxnSpPr>
        <p:spPr>
          <a:xfrm>
            <a:off x="6091192" y="1209831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2C7381E3-2B0A-4990-B063-C0C5C7867661}"/>
              </a:ext>
            </a:extLst>
          </p:cNvPr>
          <p:cNvSpPr txBox="1"/>
          <p:nvPr/>
        </p:nvSpPr>
        <p:spPr>
          <a:xfrm>
            <a:off x="719092" y="1389831"/>
            <a:ext cx="5069135" cy="23743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Bauplanungsrecht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Bundesrecht (Art. 74 I Nr. 18 GG): 	„Bodenrecht“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BauGB +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(Ermächtigung in § 9a BauGB)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49C63B3-9B13-4E3A-87EF-7FD948976668}"/>
              </a:ext>
            </a:extLst>
          </p:cNvPr>
          <p:cNvSpPr txBox="1"/>
          <p:nvPr/>
        </p:nvSpPr>
        <p:spPr>
          <a:xfrm>
            <a:off x="6403770" y="1389831"/>
            <a:ext cx="5069135" cy="23742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Bauordnungsrecht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Landesrecht (Art. 70 I GG):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„Gefahrenabwehrrecht“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D0BE6732-5EBA-4BC6-B874-01281A1E3744}"/>
              </a:ext>
            </a:extLst>
          </p:cNvPr>
          <p:cNvCxnSpPr>
            <a:cxnSpLocks/>
          </p:cNvCxnSpPr>
          <p:nvPr/>
        </p:nvCxnSpPr>
        <p:spPr>
          <a:xfrm>
            <a:off x="3220805" y="376413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498D42A0-F282-40C1-A760-8368195706D5}"/>
              </a:ext>
            </a:extLst>
          </p:cNvPr>
          <p:cNvCxnSpPr>
            <a:cxnSpLocks/>
          </p:cNvCxnSpPr>
          <p:nvPr/>
        </p:nvCxnSpPr>
        <p:spPr>
          <a:xfrm>
            <a:off x="8971192" y="376413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0E2FB2DD-883C-45D2-87F3-352A7532FBC6}"/>
              </a:ext>
            </a:extLst>
          </p:cNvPr>
          <p:cNvSpPr txBox="1"/>
          <p:nvPr/>
        </p:nvSpPr>
        <p:spPr>
          <a:xfrm>
            <a:off x="719090" y="3944133"/>
            <a:ext cx="5291533" cy="23743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1 I BauGB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Aufgabe der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Bauleitpla-nung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ist es, die bauliche und sonstige Nutzung der Grundstücke in der Ge-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meinde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nach Maßgabe dieses Gesetz-buchs vorzubereiten und zu leiten.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4457900-81B0-4DDA-AA18-60B99DB41F7E}"/>
              </a:ext>
            </a:extLst>
          </p:cNvPr>
          <p:cNvSpPr txBox="1"/>
          <p:nvPr/>
        </p:nvSpPr>
        <p:spPr>
          <a:xfrm>
            <a:off x="6403770" y="3944130"/>
            <a:ext cx="5518936" cy="23742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Konkretes Bauvorhaben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(Anlage i.S.v. § 2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795FFEDB-BB19-A78E-6EE8-A6F764580A57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Kurseinheit 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2BD0CB0-4CB1-898D-6993-F09DC4EE0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43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9189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§ 1 II BauGB: Bauleitpläne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EF9EA516-6251-44AA-84B4-5875E25067B7}"/>
              </a:ext>
            </a:extLst>
          </p:cNvPr>
          <p:cNvCxnSpPr>
            <a:cxnSpLocks/>
          </p:cNvCxnSpPr>
          <p:nvPr/>
        </p:nvCxnSpPr>
        <p:spPr>
          <a:xfrm flipH="1">
            <a:off x="3220805" y="1209831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5F05EB1-B348-4393-84CD-04405324E818}"/>
              </a:ext>
            </a:extLst>
          </p:cNvPr>
          <p:cNvCxnSpPr>
            <a:cxnSpLocks/>
          </p:cNvCxnSpPr>
          <p:nvPr/>
        </p:nvCxnSpPr>
        <p:spPr>
          <a:xfrm>
            <a:off x="6091192" y="1209831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2C7381E3-2B0A-4990-B063-C0C5C7867661}"/>
              </a:ext>
            </a:extLst>
          </p:cNvPr>
          <p:cNvSpPr txBox="1"/>
          <p:nvPr/>
        </p:nvSpPr>
        <p:spPr>
          <a:xfrm>
            <a:off x="719092" y="1389831"/>
            <a:ext cx="5137193" cy="23743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Flächennutzungsplan (F-Plan)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vorbereitender Bauleitplan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(§§ 5 - 7 BauGB), </a:t>
            </a: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§ 5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 1 BauGB: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Art der Bodennutzung… in den 	Grundzügen“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49C63B3-9B13-4E3A-87EF-7FD948976668}"/>
              </a:ext>
            </a:extLst>
          </p:cNvPr>
          <p:cNvSpPr txBox="1"/>
          <p:nvPr/>
        </p:nvSpPr>
        <p:spPr>
          <a:xfrm>
            <a:off x="6403770" y="1389831"/>
            <a:ext cx="5217099" cy="23742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Bebauungsplan (B-Plan)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verbindlicher Bauleitplan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(§§ 8 - 10a BauGB), § 8 I 1 BauGB: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rechtsverbindliche Festsetzungen 	für die städtebauliche Ordnung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D0BE6732-5EBA-4BC6-B874-01281A1E3744}"/>
              </a:ext>
            </a:extLst>
          </p:cNvPr>
          <p:cNvCxnSpPr>
            <a:cxnSpLocks/>
          </p:cNvCxnSpPr>
          <p:nvPr/>
        </p:nvCxnSpPr>
        <p:spPr>
          <a:xfrm>
            <a:off x="3220805" y="376413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498D42A0-F282-40C1-A760-8368195706D5}"/>
              </a:ext>
            </a:extLst>
          </p:cNvPr>
          <p:cNvCxnSpPr>
            <a:cxnSpLocks/>
          </p:cNvCxnSpPr>
          <p:nvPr/>
        </p:nvCxnSpPr>
        <p:spPr>
          <a:xfrm>
            <a:off x="8971192" y="376413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0E2FB2DD-883C-45D2-87F3-352A7532FBC6}"/>
              </a:ext>
            </a:extLst>
          </p:cNvPr>
          <p:cNvSpPr txBox="1"/>
          <p:nvPr/>
        </p:nvSpPr>
        <p:spPr>
          <a:xfrm>
            <a:off x="719090" y="3944132"/>
            <a:ext cx="5397621" cy="27773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Rechtsnatur: Maßnahme sui generis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	zwar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interne Wirkung (§ 8 II 1 	BauGB), aber externe Wirkung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35 III 1 Nr. 1, III 3 BauGB)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Rechtsschutz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47 I Nr. 1 VwGO 							   analog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4457900-81B0-4DDA-AA18-60B99DB41F7E}"/>
              </a:ext>
            </a:extLst>
          </p:cNvPr>
          <p:cNvSpPr txBox="1"/>
          <p:nvPr/>
        </p:nvSpPr>
        <p:spPr>
          <a:xfrm>
            <a:off x="6403770" y="3944130"/>
            <a:ext cx="5518936" cy="27773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Rechtsnatur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Satzung (§ 10 I BauGB), außer 	RVO (in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246 II 	BauGB, § 6 III 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AGBauGB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Rechtsschutz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47 I Nr. 1 VwGO								  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prinzipale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NK)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245A1BA-3E9C-4E47-A4B7-34E3E9447CE3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Kurseinheit 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092889B-B75C-1CD8-7763-3BE30057F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93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798A7-A675-B785-A4DB-1D2324DEE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ED419F8-0450-1435-EEB0-9BC53E3E8CCE}"/>
              </a:ext>
            </a:extLst>
          </p:cNvPr>
          <p:cNvSpPr/>
          <p:nvPr/>
        </p:nvSpPr>
        <p:spPr>
          <a:xfrm>
            <a:off x="0" y="1499915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C5BB7E-24A2-7D59-66B9-63A23B6D2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91216"/>
            <a:ext cx="9144000" cy="2387600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Baurecht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200" dirty="0">
                <a:solidFill>
                  <a:schemeClr val="bg1"/>
                </a:solidFill>
                <a:latin typeface="Frutiger" panose="020B0500000000000000" pitchFamily="34" charset="0"/>
              </a:rPr>
              <a:t>FALL 1 – Das neue Sondergebiet</a:t>
            </a:r>
            <a:br>
              <a:rPr lang="de-DE" sz="32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3200" dirty="0">
              <a:solidFill>
                <a:schemeClr val="bg1"/>
              </a:solidFill>
              <a:latin typeface="Frutiger" panose="020B0500000000000000" pitchFamily="34" charset="0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BF34C3D-2EF6-1E41-1598-4319BCDA0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4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6106D22-24A2-63FC-5AD0-E87590B10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7" name="Grafik 6" descr="Topographiekarte Silhouette">
            <a:extLst>
              <a:ext uri="{FF2B5EF4-FFF2-40B4-BE49-F238E27FC236}">
                <a16:creationId xmlns:a16="http://schemas.microsoft.com/office/drawing/2014/main" id="{9B715F8D-28FE-8DAC-6A0D-7663A01B62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0591" y="41216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4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2740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1: Das neue Sondergebiet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C0AE04A-E53F-4F45-A15F-0C3FB99532DF}"/>
              </a:ext>
            </a:extLst>
          </p:cNvPr>
          <p:cNvSpPr txBox="1"/>
          <p:nvPr/>
        </p:nvSpPr>
        <p:spPr>
          <a:xfrm>
            <a:off x="4688754" y="1831157"/>
            <a:ext cx="2147307" cy="6779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neue S-Straße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 flipH="1" flipV="1">
            <a:off x="4700060" y="2709000"/>
            <a:ext cx="216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6821239" y="4070229"/>
            <a:ext cx="1431057" cy="8141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A-Straße</a:t>
            </a:r>
            <a:endParaRPr kumimoji="0" lang="de-DE" sz="240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330702" y="1647727"/>
            <a:ext cx="2868896" cy="10454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Wiese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„SG Nord“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8352111" y="1647260"/>
            <a:ext cx="3620066" cy="215667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Brachfläche (Ausgleich)</a:t>
            </a:r>
          </a:p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L:	 befürchtet 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Enteig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 	 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nung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(Verkehrs-				 wert gering)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28F2C5D8-946D-4E53-9678-8A00A744C2E0}"/>
              </a:ext>
            </a:extLst>
          </p:cNvPr>
          <p:cNvSpPr txBox="1"/>
          <p:nvPr/>
        </p:nvSpPr>
        <p:spPr>
          <a:xfrm>
            <a:off x="6796279" y="5171768"/>
            <a:ext cx="1471791" cy="10498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Stadt</a:t>
            </a:r>
            <a:r>
              <a:rPr kumimoji="0" lang="de-DE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49249B5B-BA6D-4B2D-8555-449A9DF5861E}"/>
              </a:ext>
            </a:extLst>
          </p:cNvPr>
          <p:cNvCxnSpPr>
            <a:cxnSpLocks/>
          </p:cNvCxnSpPr>
          <p:nvPr/>
        </p:nvCxnSpPr>
        <p:spPr>
          <a:xfrm>
            <a:off x="481780" y="1255874"/>
            <a:ext cx="0" cy="273600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1A369A1D-5313-4EE4-AFC9-E3E6D6F2EDB5}"/>
              </a:ext>
            </a:extLst>
          </p:cNvPr>
          <p:cNvCxnSpPr>
            <a:cxnSpLocks/>
          </p:cNvCxnSpPr>
          <p:nvPr/>
        </p:nvCxnSpPr>
        <p:spPr>
          <a:xfrm flipH="1">
            <a:off x="481780" y="1255874"/>
            <a:ext cx="11520000" cy="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3FA29325-B317-4C4C-976A-EBAD236D98E1}"/>
              </a:ext>
            </a:extLst>
          </p:cNvPr>
          <p:cNvSpPr txBox="1"/>
          <p:nvPr/>
        </p:nvSpPr>
        <p:spPr>
          <a:xfrm>
            <a:off x="349883" y="4070229"/>
            <a:ext cx="3599991" cy="265124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Wohngebiet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	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K:	 Verkehrs-			 	 	 anstieg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 (Grenzwert- 				 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überschreitung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78A2306E-77E4-48AC-AAC7-B8BEAE05C543}"/>
              </a:ext>
            </a:extLst>
          </p:cNvPr>
          <p:cNvCxnSpPr>
            <a:cxnSpLocks/>
          </p:cNvCxnSpPr>
          <p:nvPr/>
        </p:nvCxnSpPr>
        <p:spPr>
          <a:xfrm flipH="1">
            <a:off x="3218781" y="1652151"/>
            <a:ext cx="360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41AC3B70-5A81-4B36-B05D-ECDF6D361437}"/>
              </a:ext>
            </a:extLst>
          </p:cNvPr>
          <p:cNvCxnSpPr>
            <a:cxnSpLocks/>
          </p:cNvCxnSpPr>
          <p:nvPr/>
        </p:nvCxnSpPr>
        <p:spPr>
          <a:xfrm>
            <a:off x="8268070" y="1629000"/>
            <a:ext cx="0" cy="3600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5DDE1C36-6592-4A92-B0B6-C63CE956E520}"/>
              </a:ext>
            </a:extLst>
          </p:cNvPr>
          <p:cNvCxnSpPr>
            <a:cxnSpLocks/>
          </p:cNvCxnSpPr>
          <p:nvPr/>
        </p:nvCxnSpPr>
        <p:spPr>
          <a:xfrm>
            <a:off x="4700060" y="2693159"/>
            <a:ext cx="0" cy="1440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73036CED-EB57-4179-B6CE-8FB6EFF359D0}"/>
              </a:ext>
            </a:extLst>
          </p:cNvPr>
          <p:cNvCxnSpPr>
            <a:cxnSpLocks/>
          </p:cNvCxnSpPr>
          <p:nvPr/>
        </p:nvCxnSpPr>
        <p:spPr>
          <a:xfrm>
            <a:off x="3218781" y="1647260"/>
            <a:ext cx="0" cy="2880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2BC16238-547C-467F-B9D6-7BB2A4F4E85C}"/>
              </a:ext>
            </a:extLst>
          </p:cNvPr>
          <p:cNvSpPr txBox="1"/>
          <p:nvPr/>
        </p:nvSpPr>
        <p:spPr>
          <a:xfrm>
            <a:off x="3367295" y="2764498"/>
            <a:ext cx="1206987" cy="13057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Verlän-gerung</a:t>
            </a:r>
            <a:endParaRPr kumimoji="0" lang="de-DE" sz="240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CDCFBC3A-0432-4E25-82E2-FD08CCBBC0B4}"/>
              </a:ext>
            </a:extLst>
          </p:cNvPr>
          <p:cNvSpPr txBox="1"/>
          <p:nvPr/>
        </p:nvSpPr>
        <p:spPr>
          <a:xfrm>
            <a:off x="4700060" y="4918645"/>
            <a:ext cx="2096218" cy="6420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W-Straße</a:t>
            </a:r>
            <a:endParaRPr kumimoji="0" lang="de-DE" sz="240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88E2E01C-0C7C-4E3B-B5CB-6CFBD57C9475}"/>
              </a:ext>
            </a:extLst>
          </p:cNvPr>
          <p:cNvCxnSpPr>
            <a:cxnSpLocks/>
          </p:cNvCxnSpPr>
          <p:nvPr/>
        </p:nvCxnSpPr>
        <p:spPr>
          <a:xfrm>
            <a:off x="3205465" y="4502837"/>
            <a:ext cx="3600000" cy="1800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6378E381-4E09-4B0B-A8BD-1A0001DB63F4}"/>
              </a:ext>
            </a:extLst>
          </p:cNvPr>
          <p:cNvCxnSpPr>
            <a:cxnSpLocks/>
          </p:cNvCxnSpPr>
          <p:nvPr/>
        </p:nvCxnSpPr>
        <p:spPr>
          <a:xfrm>
            <a:off x="4688754" y="4107099"/>
            <a:ext cx="2160000" cy="1080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feld 52">
            <a:extLst>
              <a:ext uri="{FF2B5EF4-FFF2-40B4-BE49-F238E27FC236}">
                <a16:creationId xmlns:a16="http://schemas.microsoft.com/office/drawing/2014/main" id="{AE7BE30B-C2D8-4AC9-A049-585AA660CBFB}"/>
              </a:ext>
            </a:extLst>
          </p:cNvPr>
          <p:cNvSpPr txBox="1"/>
          <p:nvPr/>
        </p:nvSpPr>
        <p:spPr>
          <a:xfrm>
            <a:off x="8352111" y="5171768"/>
            <a:ext cx="3620066" cy="154970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M:	 Verödung Innen-			 	 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stadt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Konkurrenz</a:t>
            </a:r>
          </a:p>
        </p:txBody>
      </p:sp>
      <p:cxnSp>
        <p:nvCxnSpPr>
          <p:cNvPr id="70" name="Gerade Verbindung mit Pfeil 69">
            <a:extLst>
              <a:ext uri="{FF2B5EF4-FFF2-40B4-BE49-F238E27FC236}">
                <a16:creationId xmlns:a16="http://schemas.microsoft.com/office/drawing/2014/main" id="{0870070C-F70A-4DD6-8FC8-0537D8D3A0DF}"/>
              </a:ext>
            </a:extLst>
          </p:cNvPr>
          <p:cNvCxnSpPr>
            <a:cxnSpLocks/>
          </p:cNvCxnSpPr>
          <p:nvPr/>
        </p:nvCxnSpPr>
        <p:spPr>
          <a:xfrm flipH="1">
            <a:off x="521109" y="3959744"/>
            <a:ext cx="11520000" cy="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mit Pfeil 72">
            <a:extLst>
              <a:ext uri="{FF2B5EF4-FFF2-40B4-BE49-F238E27FC236}">
                <a16:creationId xmlns:a16="http://schemas.microsoft.com/office/drawing/2014/main" id="{93FBB7BB-CABB-4402-9399-700984C38BF9}"/>
              </a:ext>
            </a:extLst>
          </p:cNvPr>
          <p:cNvCxnSpPr>
            <a:cxnSpLocks/>
          </p:cNvCxnSpPr>
          <p:nvPr/>
        </p:nvCxnSpPr>
        <p:spPr>
          <a:xfrm>
            <a:off x="12041109" y="1249216"/>
            <a:ext cx="0" cy="273600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>
            <a:extLst>
              <a:ext uri="{FF2B5EF4-FFF2-40B4-BE49-F238E27FC236}">
                <a16:creationId xmlns:a16="http://schemas.microsoft.com/office/drawing/2014/main" id="{93EE71F4-46F1-4355-9974-1BA766E400D6}"/>
              </a:ext>
            </a:extLst>
          </p:cNvPr>
          <p:cNvCxnSpPr>
            <a:cxnSpLocks/>
          </p:cNvCxnSpPr>
          <p:nvPr/>
        </p:nvCxnSpPr>
        <p:spPr>
          <a:xfrm>
            <a:off x="6860060" y="2693159"/>
            <a:ext cx="0" cy="2520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 4">
            <a:extLst>
              <a:ext uri="{FF2B5EF4-FFF2-40B4-BE49-F238E27FC236}">
                <a16:creationId xmlns:a16="http://schemas.microsoft.com/office/drawing/2014/main" id="{CC864FD7-2D1D-392B-20B8-33D01EA9F39B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945B99D-3F43-647B-A260-331F01661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58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7" grpId="0"/>
      <p:bldP spid="36" grpId="0"/>
      <p:bldP spid="26" grpId="0"/>
      <p:bldP spid="29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56381" cy="6019679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1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1: Das neue Sondergebiet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Streitigkeit nichtverfassungsrechtlicher Art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B-Plan als typisch hoheitliche Handlungsform: Satzung (§ 10 I BauGB) 					bzw. in Berlin RVO (§ 246 II BauGB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6 III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AGBauGB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47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 Nr. 1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52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OVG,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soweit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prinzipale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NK [ggf. Antragsart vorziehen]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61, 63, 47 II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VwGO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K, L, M  (Ast.)  /  Stadt B (Ag.)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C711244-5ABD-4DE0-9478-6955A6EE1F78}"/>
              </a:ext>
            </a:extLst>
          </p:cNvPr>
          <p:cNvSpPr txBox="1"/>
          <p:nvPr/>
        </p:nvSpPr>
        <p:spPr>
          <a:xfrm>
            <a:off x="1109714" y="4843625"/>
            <a:ext cx="4214088" cy="11103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Streitgenossen: § 64 VwGO 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§§ 59 ff ZPO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C56C178E-7373-4E1A-8E86-9DD8BCF51CA0}"/>
              </a:ext>
            </a:extLst>
          </p:cNvPr>
          <p:cNvCxnSpPr>
            <a:cxnSpLocks/>
          </p:cNvCxnSpPr>
          <p:nvPr/>
        </p:nvCxnSpPr>
        <p:spPr>
          <a:xfrm>
            <a:off x="4756643" y="4699625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39751BA9-BA4D-411B-BDCB-87141B6C69A6}"/>
              </a:ext>
            </a:extLst>
          </p:cNvPr>
          <p:cNvSpPr txBox="1"/>
          <p:nvPr/>
        </p:nvSpPr>
        <p:spPr>
          <a:xfrm>
            <a:off x="6613868" y="4843624"/>
            <a:ext cx="3440989" cy="11103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Körperschaft als Ag.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47 II 2 VwGO)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94894A4F-932F-45D7-B773-0320200352B3}"/>
              </a:ext>
            </a:extLst>
          </p:cNvPr>
          <p:cNvCxnSpPr>
            <a:cxnSpLocks/>
          </p:cNvCxnSpPr>
          <p:nvPr/>
        </p:nvCxnSpPr>
        <p:spPr>
          <a:xfrm>
            <a:off x="7073715" y="469962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hteck 8">
            <a:extLst>
              <a:ext uri="{FF2B5EF4-FFF2-40B4-BE49-F238E27FC236}">
                <a16:creationId xmlns:a16="http://schemas.microsoft.com/office/drawing/2014/main" id="{9A14C217-F6EC-DC12-6522-3BAEE413D85F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5B62219-7D27-B56C-310E-645EB2170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1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563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88, 86 III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Begehren des Ast. + Vorrang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maßnahmespezif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prinzipale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NK (§ 47 I Nr. 1 VwGO)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Feststellung der Ungültigkeit / Unwirksamkeit des B-Plans mit Wirkung 					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omnes“ (vgl. § 47 V 2 VwGO)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Bes. SEV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47 II 1 VwGO (Antragsbefugnis)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Möglichkeit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Rechtsverletzung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„Planadressat“, da Eigentümer eines Grundstücks im B-Plangebiet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Art. 14 I GG („Adressatentheorie“)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B-Plan als Inhalts- und Schrankenbestimmung i.S.v. Art 14 I 2 GG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insoweit drittschützende Norm (§ 1 VII, VI BauGB) entbehrlich]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21F4D69-B431-A663-1F51-CC7AA1AFDE7C}"/>
              </a:ext>
            </a:extLst>
          </p:cNvPr>
          <p:cNvSpPr/>
          <p:nvPr/>
        </p:nvSpPr>
        <p:spPr>
          <a:xfrm>
            <a:off x="0" y="102357"/>
            <a:ext cx="2286000" cy="58344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A77CAC9-9DBD-D6FB-815A-A10AB2E06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57905" y="1"/>
            <a:ext cx="1634093" cy="83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9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563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nicht Art. 14 I GG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 ≠ „Planadressat“ (Wohngebiet außerhalb B-Plan) 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1 VII BauGB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„Recht auf gerechte Abwägung“ bzgl. der öffentlichen und 				privaten Belange (jeder erkennbare, nicht nur unerheblich berührte schutz-				würdige private Belang mit planungsrechtlicher Relevanz)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1 VI Nr. 1 BauGB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allgemeine Anforderungen an gesunde Wohn- und 				Arbeitsverhältnisse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als Berücksichtigungsgebot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41 I BImSchG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Schutz vor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schädlichen Umwelteinwirkungen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durch Ver-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kehrslärm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beim Bau oder der wesentlichen Änderung öffentlicher Straßen 				(„Trennungsgebot konfliktträchtiger Nutzungen“)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3 I BImSchG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„Nachbarschaft“ = Individualschutz („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Schutznormth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FDE2E72-3C00-5054-5EE9-70E59102B3C7}"/>
              </a:ext>
            </a:extLst>
          </p:cNvPr>
          <p:cNvSpPr/>
          <p:nvPr/>
        </p:nvSpPr>
        <p:spPr>
          <a:xfrm>
            <a:off x="0" y="102357"/>
            <a:ext cx="2150918" cy="57305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D69EDF4-7A7F-99D4-5FBB-181DFAE52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56381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nicht Art. 14 I GG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M ≠ „Planadressat“ (Stadt B außerhalb B-Plan) 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1 VII BauGB: „Recht auf gerechte Abwägung“?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30CBC768-3808-458E-A2FC-A7A0B2CEE5D8}"/>
              </a:ext>
            </a:extLst>
          </p:cNvPr>
          <p:cNvCxnSpPr>
            <a:cxnSpLocks/>
          </p:cNvCxnSpPr>
          <p:nvPr/>
        </p:nvCxnSpPr>
        <p:spPr>
          <a:xfrm flipH="1">
            <a:off x="3943619" y="2301785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CA689C6B-A787-47FB-B4D8-FFCB916FE8C4}"/>
              </a:ext>
            </a:extLst>
          </p:cNvPr>
          <p:cNvCxnSpPr>
            <a:cxnSpLocks/>
          </p:cNvCxnSpPr>
          <p:nvPr/>
        </p:nvCxnSpPr>
        <p:spPr>
          <a:xfrm>
            <a:off x="6086387" y="2301785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8454B211-BE25-4253-9D1B-941EB22C8D21}"/>
              </a:ext>
            </a:extLst>
          </p:cNvPr>
          <p:cNvSpPr txBox="1"/>
          <p:nvPr/>
        </p:nvSpPr>
        <p:spPr>
          <a:xfrm>
            <a:off x="1145219" y="2481785"/>
            <a:ext cx="4638203" cy="37680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„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Verödung Innenstadt“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nur öffentlicher Belang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vgl. § 1 VI Nr. 8a BauGB: 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Belange der Wirtschaft, auch 	ihrer mittelständischen Struktur 	im Interesse einer verbraucher-	nahen Versorgung der </a:t>
            </a:r>
            <a:r>
              <a:rPr lang="de-DE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Bevöl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kerung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 (Einzelner nur „Reflex“)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7001284-544F-46C1-918C-058E4B24364B}"/>
              </a:ext>
            </a:extLst>
          </p:cNvPr>
          <p:cNvSpPr txBox="1"/>
          <p:nvPr/>
        </p:nvSpPr>
        <p:spPr>
          <a:xfrm>
            <a:off x="6408581" y="2481785"/>
            <a:ext cx="4638200" cy="37680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„Konkurrenz“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zwar privater Belang, aber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	ob bodenrechtliche Relevanz 	(vgl. Art. 74 I Nr. 18 GG)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jedenfalls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kein Schutz vor 	Konkurrenz (vgl. Art. 12 I GG, 	Grundgesetz ist „wirtschafts-	politisch neutral“)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BB2561D-B9AC-9453-226A-4364C8C09322}"/>
              </a:ext>
            </a:extLst>
          </p:cNvPr>
          <p:cNvSpPr/>
          <p:nvPr/>
        </p:nvSpPr>
        <p:spPr>
          <a:xfrm>
            <a:off x="0" y="102357"/>
            <a:ext cx="2161309" cy="60422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7C05A71-84E1-532A-CE11-052AAF7D9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51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563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Antragsbefugnis bzgl. L und K (+), aber bzgl. M (-)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47 II 1 VwGO (Antragsfrist)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innerhalb eines Jahres nach Bekanntmachung der Rechtsvorschrift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Jahresfrist gewahrt (+)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		Begründetheit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(+), soweit B-Plan ungültig ist (§ 47 V 2 VwGO)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nötig: B-Plan rechtswidrig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Fehler beachtlich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ggf. „Planerhaltung“ gemäß §§ 214, 215 BauGB (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kein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Nichtigkeitsdogma)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objektive Prüfung (Normenkontrolle)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7F36620-8414-FCB6-6AF6-5757E9A26928}"/>
              </a:ext>
            </a:extLst>
          </p:cNvPr>
          <p:cNvSpPr/>
          <p:nvPr/>
        </p:nvSpPr>
        <p:spPr>
          <a:xfrm>
            <a:off x="0" y="102357"/>
            <a:ext cx="2150918" cy="531488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959FCB9-2A9F-51DD-6F37-7D1C3CD15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72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56381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1 III BauGB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1 II BauGB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Zuständigkeit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Gemeinde (§§ 1 III, 2 I, 10 I BauGB), in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i.d.R. das Bezirksamt 					(§ 246 IV BauGB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6 III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AGBauGB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Verfahren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 I BauGB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Planaufstellungsbeschluss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 IV BauGB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Umweltprüfung und Umweltbericht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3, 4 BauGB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Beteiligung der Öffentlichkeit und anderer Behörden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508321F7-1F77-4B58-9D49-C615F5DF990C}"/>
              </a:ext>
            </a:extLst>
          </p:cNvPr>
          <p:cNvCxnSpPr>
            <a:cxnSpLocks/>
          </p:cNvCxnSpPr>
          <p:nvPr/>
        </p:nvCxnSpPr>
        <p:spPr>
          <a:xfrm>
            <a:off x="6096000" y="6149309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hteck 5">
            <a:extLst>
              <a:ext uri="{FF2B5EF4-FFF2-40B4-BE49-F238E27FC236}">
                <a16:creationId xmlns:a16="http://schemas.microsoft.com/office/drawing/2014/main" id="{21D30248-7B73-8F49-B00B-A23702253B7C}"/>
              </a:ext>
            </a:extLst>
          </p:cNvPr>
          <p:cNvSpPr/>
          <p:nvPr/>
        </p:nvSpPr>
        <p:spPr>
          <a:xfrm>
            <a:off x="0" y="102357"/>
            <a:ext cx="2036618" cy="54187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8F6E28F-0D76-7FAF-6895-FCC143F8D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17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6944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 III BauGB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Ermittlung und Bewertung des Abwägungsmaterials (Belange)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   als sog. „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Verfahrensgrundnorm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„Die Gemeinde hat sich mit diesen Einwänden nicht befasst.“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insbes.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„Zunahme des Verkehrs im Wohngebiet sei nicht Gegenstand der 						 Abwägungen für den B-Plan ‚Sondergebiet Nord‘ gewesen, weil 							 diese Auswirkungen außerhalb des Planungsgebiets liegen“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(obwohl Immissionsschutz gebietsübergreifend gilt)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Ermittlungsdefizit bzw. Bewertungsausfall (+)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D67F7B7A-14AD-4507-A7F8-320A12FB523A}"/>
              </a:ext>
            </a:extLst>
          </p:cNvPr>
          <p:cNvCxnSpPr>
            <a:cxnSpLocks/>
          </p:cNvCxnSpPr>
          <p:nvPr/>
        </p:nvCxnSpPr>
        <p:spPr>
          <a:xfrm>
            <a:off x="6096000" y="14725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B7F2A04-23D9-46C2-B24B-15C60E581D88}"/>
              </a:ext>
            </a:extLst>
          </p:cNvPr>
          <p:cNvCxnSpPr>
            <a:cxnSpLocks/>
          </p:cNvCxnSpPr>
          <p:nvPr/>
        </p:nvCxnSpPr>
        <p:spPr>
          <a:xfrm flipH="1">
            <a:off x="3216000" y="1742492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E5A09D4A-76F3-4A12-B5B3-E30BFC5B339D}"/>
              </a:ext>
            </a:extLst>
          </p:cNvPr>
          <p:cNvCxnSpPr>
            <a:cxnSpLocks/>
          </p:cNvCxnSpPr>
          <p:nvPr/>
        </p:nvCxnSpPr>
        <p:spPr>
          <a:xfrm>
            <a:off x="6086387" y="1742492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808E8A27-14A2-46DF-B233-328DC2FC61FA}"/>
              </a:ext>
            </a:extLst>
          </p:cNvPr>
          <p:cNvSpPr txBox="1"/>
          <p:nvPr/>
        </p:nvSpPr>
        <p:spPr>
          <a:xfrm>
            <a:off x="1145219" y="1922492"/>
            <a:ext cx="4760655" cy="1424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Ermittlungsausfall / -defizit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3F4ACEB-2704-4A26-A5DD-3C07879D55FB}"/>
              </a:ext>
            </a:extLst>
          </p:cNvPr>
          <p:cNvSpPr txBox="1"/>
          <p:nvPr/>
        </p:nvSpPr>
        <p:spPr>
          <a:xfrm>
            <a:off x="5983550" y="1922493"/>
            <a:ext cx="5853225" cy="14243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Bewertungsausfall / -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fehleinschätzung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=  fehlerhafte Bewertung 								einzelner Belange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A7669ADA-5362-4E34-BF28-5E360BF81772}"/>
              </a:ext>
            </a:extLst>
          </p:cNvPr>
          <p:cNvCxnSpPr>
            <a:cxnSpLocks/>
          </p:cNvCxnSpPr>
          <p:nvPr/>
        </p:nvCxnSpPr>
        <p:spPr>
          <a:xfrm>
            <a:off x="10757948" y="2306235"/>
            <a:ext cx="0" cy="216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utoShape 2">
            <a:extLst>
              <a:ext uri="{FF2B5EF4-FFF2-40B4-BE49-F238E27FC236}">
                <a16:creationId xmlns:a16="http://schemas.microsoft.com/office/drawing/2014/main" id="{1682EB05-289C-4ED5-9119-AE84A703ACCB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726509" y="1442118"/>
            <a:ext cx="719761" cy="2879999"/>
          </a:xfrm>
          <a:prstGeom prst="rightBrace">
            <a:avLst>
              <a:gd name="adj1" fmla="val 0"/>
              <a:gd name="adj2" fmla="val 50291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AF22A8F-923F-C685-8C81-61461B595C00}"/>
              </a:ext>
            </a:extLst>
          </p:cNvPr>
          <p:cNvSpPr/>
          <p:nvPr/>
        </p:nvSpPr>
        <p:spPr>
          <a:xfrm>
            <a:off x="1" y="102358"/>
            <a:ext cx="2098964" cy="5400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770C499-6E80-8379-216B-E7B46EAB7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94817" y="1"/>
            <a:ext cx="1697181" cy="86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3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7" y="488272"/>
            <a:ext cx="1179842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Satzung (§ 10 I BauGB) bzw. in Berlin RVO (§ 246 II BauGB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				§ 6 III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AGBauGB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B-Plan ist formell rechtswidrig (Verstoß gegen § 2 III BauGB)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ggf. hier schon prüfen, ob Fehler beachtlich, §§ 214, 215 BauGB]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1 III BauGB: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die städtebauliche Entwicklung und Ordnung erforderlich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weiter Gestaltungsspielraum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„Sondergebiet Nord“ unterliegt planerischer Konzeption der Stadt B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DD663E5-C5EC-C065-8471-1DFC49A7AD96}"/>
              </a:ext>
            </a:extLst>
          </p:cNvPr>
          <p:cNvSpPr/>
          <p:nvPr/>
        </p:nvSpPr>
        <p:spPr>
          <a:xfrm>
            <a:off x="0" y="102357"/>
            <a:ext cx="2254827" cy="521098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E3A812C-B016-8C35-DD74-D4D71E9B9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3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7" y="488272"/>
            <a:ext cx="1189607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weites Planungsermessen der Stadt B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Grenzen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8 II 1 BauGB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Entwicklung aus F-Plan, aber „Parallelverfahren“ möglich (§ 8 III 1 BauGB)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9, 9a BauGB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zulässige Festsetzungen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„Typenzwang“: B-Plan = Inhalts- und Schrankenbestimmung (Art. 14 I 2 GG)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11 II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	→ Sondergebiet 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Gebiete für Einkaufszentren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9 I Nr. 11 BauGB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→ Verkehrsflächen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9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BauGB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 		→ Ausgleichsflächen (§ 1a III BauGB) auch an anderer 													Stelle (Grundstück von L)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0DE04E1-42D4-43D6-D3C4-A6A3A776D33F}"/>
              </a:ext>
            </a:extLst>
          </p:cNvPr>
          <p:cNvSpPr/>
          <p:nvPr/>
        </p:nvSpPr>
        <p:spPr>
          <a:xfrm>
            <a:off x="0" y="102357"/>
            <a:ext cx="2244436" cy="57305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4C9A7D5-EE1A-D3DA-91B7-936AE82FA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2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69446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Ordnungsgemäße Abwägung der öffentlichen und privaten Belange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214 III 1 BauGB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die Abwägung ist die Sach- und Rechtslage im Zeitpunkt der Beschluss-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fassung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maßgebend.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Berücksichtigungs- / Optimierungsgebote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insbes. § 1 VI BauGB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Trennungsgebot konfliktträchtiger Nutzungen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Verkehrslärm im Wohngebiet, 			vgl. § 1 VI Nr. 1 BauGB, §§ 41 I, 3 I BImSchG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evtl. „Abwägungsdisproportionalität“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unangemessener Ausgleich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ermit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bewerteten Belange untereinander?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9AE84BF8-DAE2-4077-832C-BC4506AED851}"/>
              </a:ext>
            </a:extLst>
          </p:cNvPr>
          <p:cNvCxnSpPr>
            <a:cxnSpLocks/>
          </p:cNvCxnSpPr>
          <p:nvPr/>
        </p:nvCxnSpPr>
        <p:spPr>
          <a:xfrm>
            <a:off x="6096000" y="5717219"/>
            <a:ext cx="0" cy="90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hteck 5">
            <a:extLst>
              <a:ext uri="{FF2B5EF4-FFF2-40B4-BE49-F238E27FC236}">
                <a16:creationId xmlns:a16="http://schemas.microsoft.com/office/drawing/2014/main" id="{08AD22B9-7084-CD87-8B65-0F39F4BFB68C}"/>
              </a:ext>
            </a:extLst>
          </p:cNvPr>
          <p:cNvSpPr/>
          <p:nvPr/>
        </p:nvSpPr>
        <p:spPr>
          <a:xfrm>
            <a:off x="0" y="102357"/>
            <a:ext cx="2296391" cy="60422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454477B-25DA-31DC-BE77-EEA53E280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292365" y="1"/>
            <a:ext cx="1899634" cy="96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3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9646" cy="67121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214 III 2 BauGB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Mängel, die Gegenstand der Regelung in Absatz 1 Satz 1 Nummer 1 sind, 			können nicht als Mängel der Abwägung geltend gemacht werden; im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Übri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gen sind Mängel im Abwägungsvorgang nur erheblich, wenn sie offensicht-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auf das Abwägungsergebnis von Einfluss gewesen sind.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214 I 1 Nr. 1 BauGB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 Verletzung von Verfahrens- und Formvorschriften dieses Gesetz-		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buchs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ist für die Rechtswirksamkeit des Flächennutzungsplans und der 					Satzungen nach diesem Gesetzbuch nur beachtlich, wenn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1. entgegen § 2 Absatz 3 die von der Planung berührten Belange, die der 				Gemeinde bekannt waren oder hätten bekannt sein müssen, in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wesent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Punkten nicht zutreffend ermittelt oder bewertet worden sind und 					wenn der Mangel offensichtlich und auf das Ergebnis des Verfahrens von 				Einfluss gewesen ist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de-DE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26009EB4-1987-4331-BA07-B669AA467DBE}"/>
              </a:ext>
            </a:extLst>
          </p:cNvPr>
          <p:cNvCxnSpPr>
            <a:cxnSpLocks/>
          </p:cNvCxnSpPr>
          <p:nvPr/>
        </p:nvCxnSpPr>
        <p:spPr>
          <a:xfrm>
            <a:off x="6096000" y="14725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 4">
            <a:extLst>
              <a:ext uri="{FF2B5EF4-FFF2-40B4-BE49-F238E27FC236}">
                <a16:creationId xmlns:a16="http://schemas.microsoft.com/office/drawing/2014/main" id="{5A365D2D-1FB2-5932-4926-F729F9419993}"/>
              </a:ext>
            </a:extLst>
          </p:cNvPr>
          <p:cNvSpPr/>
          <p:nvPr/>
        </p:nvSpPr>
        <p:spPr>
          <a:xfrm>
            <a:off x="1" y="102357"/>
            <a:ext cx="2140526" cy="54000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5120B8D-941A-73CC-1D32-A10868B4A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8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96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lnSpc>
                <a:spcPct val="15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Konsequenz für materielle Fehler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Ermittlungsdefizit / Bewertungsausfall bzgl. Einwände von K, L, M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formeller Fehler ≠ materieller Fehler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1EA0E50E-8A65-4D64-A2F9-9977C07D3E5D}"/>
              </a:ext>
            </a:extLst>
          </p:cNvPr>
          <p:cNvCxnSpPr>
            <a:cxnSpLocks/>
          </p:cNvCxnSpPr>
          <p:nvPr/>
        </p:nvCxnSpPr>
        <p:spPr>
          <a:xfrm flipH="1">
            <a:off x="3576000" y="1209831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9D698A7B-2155-4CE5-8034-7AF3697841C8}"/>
              </a:ext>
            </a:extLst>
          </p:cNvPr>
          <p:cNvCxnSpPr>
            <a:cxnSpLocks/>
          </p:cNvCxnSpPr>
          <p:nvPr/>
        </p:nvCxnSpPr>
        <p:spPr>
          <a:xfrm>
            <a:off x="6091192" y="1209831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37A0C318-3583-4E15-9418-10B2E1E5639B}"/>
              </a:ext>
            </a:extLst>
          </p:cNvPr>
          <p:cNvSpPr txBox="1"/>
          <p:nvPr/>
        </p:nvSpPr>
        <p:spPr>
          <a:xfrm>
            <a:off x="1118586" y="1389831"/>
            <a:ext cx="4864964" cy="38124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nicht erfasst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formelle Fehler i.S.v.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 214 I 1 	Nr. 1 BauGB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2 III BauGB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„Doppelverwertungsverbot“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0BDCFF4-DFE2-4B95-BD38-D31237A4C8A3}"/>
              </a:ext>
            </a:extLst>
          </p:cNvPr>
          <p:cNvSpPr txBox="1"/>
          <p:nvPr/>
        </p:nvSpPr>
        <p:spPr>
          <a:xfrm>
            <a:off x="6208448" y="1389831"/>
            <a:ext cx="4864964" cy="38124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sondern nur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„Abwägungsdisproportionalität“: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unangemessener Ausgleich der 	ermittelten und bewerteten Be-	lange untereinander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Fehleinstellung von Belangen 	bzw. Abwägungsausfall / -defizit</a:t>
            </a:r>
          </a:p>
        </p:txBody>
      </p:sp>
      <p:sp>
        <p:nvSpPr>
          <p:cNvPr id="11" name="AutoShape 2">
            <a:extLst>
              <a:ext uri="{FF2B5EF4-FFF2-40B4-BE49-F238E27FC236}">
                <a16:creationId xmlns:a16="http://schemas.microsoft.com/office/drawing/2014/main" id="{8A5F69F6-572D-4AD4-8325-1E5D6660C4EC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900413" y="490756"/>
            <a:ext cx="370456" cy="9954826"/>
          </a:xfrm>
          <a:prstGeom prst="rightBrace">
            <a:avLst>
              <a:gd name="adj1" fmla="val 155735"/>
              <a:gd name="adj2" fmla="val 50048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B650B97-9E07-9F58-B4D0-B03F3145D089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00B998F9-FC27-BDD2-1DF5-768B4ECFC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71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694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Grundsatz der Planerhaltung: §§ 214, 215 BauGB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B-Plan formell rechtswidrig: Fehler beachtlich, d.h. B-Plan ungültig?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214 I 1 Nr. 1 BauGB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Mangel offensichtlich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äußerlich nachvollziehbar, d.h. aus Unterlagen / Äußerungen erkennbar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Ergebniskausalität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 das Ergebnis des Verfahrens von Einfluss gewesen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d.h. konkrete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lichkeit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dass Abwägungsergebnis ohne Fehler anders ausgefallen wäre?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E216744C-6C89-4334-964D-880D53ACAB80}"/>
              </a:ext>
            </a:extLst>
          </p:cNvPr>
          <p:cNvCxnSpPr>
            <a:cxnSpLocks/>
          </p:cNvCxnSpPr>
          <p:nvPr/>
        </p:nvCxnSpPr>
        <p:spPr>
          <a:xfrm flipH="1">
            <a:off x="2496001" y="5027230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6D143BFB-B182-4133-B283-6556D7341B3F}"/>
              </a:ext>
            </a:extLst>
          </p:cNvPr>
          <p:cNvCxnSpPr>
            <a:cxnSpLocks/>
          </p:cNvCxnSpPr>
          <p:nvPr/>
        </p:nvCxnSpPr>
        <p:spPr>
          <a:xfrm>
            <a:off x="6086387" y="5027230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8B8FBAD7-6B48-4829-8EFA-49853A7736FD}"/>
              </a:ext>
            </a:extLst>
          </p:cNvPr>
          <p:cNvSpPr txBox="1"/>
          <p:nvPr/>
        </p:nvSpPr>
        <p:spPr>
          <a:xfrm>
            <a:off x="1145219" y="5207230"/>
            <a:ext cx="4760655" cy="14243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Verkehrslärm / Straßenplanung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(+), Gutachten, wonach Grenz-	 	 	  wert überschritten wird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8CFB028-30F1-4008-B487-72D89913127D}"/>
              </a:ext>
            </a:extLst>
          </p:cNvPr>
          <p:cNvSpPr txBox="1"/>
          <p:nvPr/>
        </p:nvSpPr>
        <p:spPr>
          <a:xfrm>
            <a:off x="6286128" y="5207231"/>
            <a:ext cx="5550647" cy="14243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Ausgleichsfläche, Verödung, Konkurrenz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(-), Belange hätte man auch bei Berück-	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sichtigung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überwinden können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92A8B0B-8590-7C7D-B099-48ABD6C98F2D}"/>
              </a:ext>
            </a:extLst>
          </p:cNvPr>
          <p:cNvSpPr/>
          <p:nvPr/>
        </p:nvSpPr>
        <p:spPr>
          <a:xfrm>
            <a:off x="0" y="102357"/>
            <a:ext cx="2202873" cy="58344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1D7DAB5-0FDC-08D3-7618-88DAF0282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40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69446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215 I 1 Nr. 1 BauGB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Unbeachtlich werden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1. eine nach § 214 Absatz 1 Satz 1 Nummer 1 bis 3 beachtliche Verletzung der 		dort bezeichneten Verfahrens- und Formvorschriften, …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wenn sie nicht innerhalb eines Jahres seit Bekanntmachung des Flächennut-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zungsplans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oder der Satzung schriftlich gegenüber der Gemeinde… geltend 			gemacht worden sind.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Jahresfrist gewahrt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B-Plan teilweise ungültig (bzgl. Verkehrslärm / Straßenplanung)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CE8E7F4-4418-6CF9-6BB0-C108769C0012}"/>
              </a:ext>
            </a:extLst>
          </p:cNvPr>
          <p:cNvSpPr/>
          <p:nvPr/>
        </p:nvSpPr>
        <p:spPr>
          <a:xfrm>
            <a:off x="0" y="102357"/>
            <a:ext cx="2047009" cy="531488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1AFED87-E0BD-BA74-6D64-E0DC29B90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1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2359</Words>
  <Application>Microsoft Office PowerPoint</Application>
  <PresentationFormat>Breitbild</PresentationFormat>
  <Paragraphs>262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Frutiger</vt:lpstr>
      <vt:lpstr>Office</vt:lpstr>
      <vt:lpstr>Benutzerdefiniertes Design</vt:lpstr>
      <vt:lpstr>Baurecht  Kurseinheit 1</vt:lpstr>
      <vt:lpstr>PowerPoint-Präsentation</vt:lpstr>
      <vt:lpstr>PowerPoint-Präsentation</vt:lpstr>
      <vt:lpstr>Baurecht  FALL 1 – Das neue Sondergebiet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1311</cp:revision>
  <dcterms:created xsi:type="dcterms:W3CDTF">2020-03-20T12:42:26Z</dcterms:created>
  <dcterms:modified xsi:type="dcterms:W3CDTF">2026-08-27T10:04:01Z</dcterms:modified>
</cp:coreProperties>
</file>