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630" r:id="rId3"/>
    <p:sldId id="631" r:id="rId4"/>
    <p:sldId id="610" r:id="rId5"/>
    <p:sldId id="611" r:id="rId6"/>
    <p:sldId id="612" r:id="rId7"/>
    <p:sldId id="613" r:id="rId8"/>
    <p:sldId id="614" r:id="rId9"/>
    <p:sldId id="615" r:id="rId10"/>
    <p:sldId id="616" r:id="rId11"/>
    <p:sldId id="617" r:id="rId12"/>
    <p:sldId id="618" r:id="rId13"/>
    <p:sldId id="620" r:id="rId14"/>
    <p:sldId id="621" r:id="rId15"/>
    <p:sldId id="622" r:id="rId16"/>
    <p:sldId id="623" r:id="rId17"/>
    <p:sldId id="624" r:id="rId18"/>
    <p:sldId id="625" r:id="rId19"/>
    <p:sldId id="626" r:id="rId20"/>
    <p:sldId id="627" r:id="rId21"/>
    <p:sldId id="628" r:id="rId22"/>
    <p:sldId id="629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630"/>
          </p14:sldIdLst>
        </p14:section>
        <p14:section name="Abschnitt ohne Titel" id="{829043A9-710D-4005-AA1E-42AE4A314CFE}">
          <p14:sldIdLst>
            <p14:sldId id="631"/>
            <p14:sldId id="610"/>
            <p14:sldId id="611"/>
            <p14:sldId id="612"/>
            <p14:sldId id="613"/>
            <p14:sldId id="614"/>
            <p14:sldId id="615"/>
            <p14:sldId id="616"/>
            <p14:sldId id="617"/>
            <p14:sldId id="618"/>
            <p14:sldId id="620"/>
            <p14:sldId id="621"/>
            <p14:sldId id="622"/>
            <p14:sldId id="623"/>
            <p14:sldId id="624"/>
            <p14:sldId id="625"/>
            <p14:sldId id="626"/>
            <p14:sldId id="627"/>
            <p14:sldId id="628"/>
            <p14:sldId id="6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77D8F6-8EBF-476D-9E05-DC7EDCC49C2F}" v="5" dt="2026-09-03T07:22:36.1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96" autoAdjust="0"/>
    <p:restoredTop sz="88875" autoAdjust="0"/>
  </p:normalViewPr>
  <p:slideViewPr>
    <p:cSldViewPr snapToGrid="0">
      <p:cViewPr varScale="1">
        <p:scale>
          <a:sx n="92" d="100"/>
          <a:sy n="92" d="100"/>
        </p:scale>
        <p:origin x="1446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 Panten" userId="4837875be9110987" providerId="LiveId" clId="{64205E3A-E4CC-4CCE-AE71-0DBE2D499113}"/>
    <pc:docChg chg="undo redo custSel addSld delSld modSld modSection">
      <pc:chgData name="Jana Panten" userId="4837875be9110987" providerId="LiveId" clId="{64205E3A-E4CC-4CCE-AE71-0DBE2D499113}" dt="2026-09-03T07:33:14.773" v="76" actId="14100"/>
      <pc:docMkLst>
        <pc:docMk/>
      </pc:docMkLst>
      <pc:sldChg chg="del">
        <pc:chgData name="Jana Panten" userId="4837875be9110987" providerId="LiveId" clId="{64205E3A-E4CC-4CCE-AE71-0DBE2D499113}" dt="2026-09-03T07:17:35.050" v="1" actId="47"/>
        <pc:sldMkLst>
          <pc:docMk/>
          <pc:sldMk cId="3142399047" sldId="256"/>
        </pc:sldMkLst>
      </pc:sldChg>
      <pc:sldChg chg="addSp modSp mod">
        <pc:chgData name="Jana Panten" userId="4837875be9110987" providerId="LiveId" clId="{64205E3A-E4CC-4CCE-AE71-0DBE2D499113}" dt="2026-09-03T07:23:59.077" v="43" actId="20577"/>
        <pc:sldMkLst>
          <pc:docMk/>
          <pc:sldMk cId="1216933646" sldId="610"/>
        </pc:sldMkLst>
        <pc:spChg chg="add mod">
          <ac:chgData name="Jana Panten" userId="4837875be9110987" providerId="LiveId" clId="{64205E3A-E4CC-4CCE-AE71-0DBE2D499113}" dt="2026-09-03T07:23:59.077" v="43" actId="20577"/>
          <ac:spMkLst>
            <pc:docMk/>
            <pc:sldMk cId="1216933646" sldId="610"/>
            <ac:spMk id="7" creationId="{F0EADF51-60F1-F16A-DA06-A20A3F029FF2}"/>
          </ac:spMkLst>
        </pc:spChg>
        <pc:picChg chg="add">
          <ac:chgData name="Jana Panten" userId="4837875be9110987" providerId="LiveId" clId="{64205E3A-E4CC-4CCE-AE71-0DBE2D499113}" dt="2026-09-03T07:17:47.864" v="4" actId="22"/>
          <ac:picMkLst>
            <pc:docMk/>
            <pc:sldMk cId="1216933646" sldId="610"/>
            <ac:picMk id="5" creationId="{4BD5FD7D-3906-6D27-7398-E91DBA4BED9F}"/>
          </ac:picMkLst>
        </pc:picChg>
      </pc:sldChg>
      <pc:sldChg chg="addSp mod">
        <pc:chgData name="Jana Panten" userId="4837875be9110987" providerId="LiveId" clId="{64205E3A-E4CC-4CCE-AE71-0DBE2D499113}" dt="2026-09-03T07:24:04.543" v="44" actId="22"/>
        <pc:sldMkLst>
          <pc:docMk/>
          <pc:sldMk cId="3097705418" sldId="611"/>
        </pc:sldMkLst>
        <pc:spChg chg="add">
          <ac:chgData name="Jana Panten" userId="4837875be9110987" providerId="LiveId" clId="{64205E3A-E4CC-4CCE-AE71-0DBE2D499113}" dt="2026-09-03T07:24:04.543" v="44" actId="22"/>
          <ac:spMkLst>
            <pc:docMk/>
            <pc:sldMk cId="3097705418" sldId="611"/>
            <ac:spMk id="7" creationId="{41A1E2D6-7813-6D9C-2DB2-75D4CAB8E37F}"/>
          </ac:spMkLst>
        </pc:spChg>
        <pc:picChg chg="add">
          <ac:chgData name="Jana Panten" userId="4837875be9110987" providerId="LiveId" clId="{64205E3A-E4CC-4CCE-AE71-0DBE2D499113}" dt="2026-09-03T07:17:49.565" v="5" actId="22"/>
          <ac:picMkLst>
            <pc:docMk/>
            <pc:sldMk cId="3097705418" sldId="611"/>
            <ac:picMk id="5" creationId="{2F3FB0E1-3F56-7C76-A48C-4D49188FD618}"/>
          </ac:picMkLst>
        </pc:picChg>
      </pc:sldChg>
      <pc:sldChg chg="addSp modSp mod">
        <pc:chgData name="Jana Panten" userId="4837875be9110987" providerId="LiveId" clId="{64205E3A-E4CC-4CCE-AE71-0DBE2D499113}" dt="2026-09-03T07:24:10.828" v="46" actId="14100"/>
        <pc:sldMkLst>
          <pc:docMk/>
          <pc:sldMk cId="3962396231" sldId="612"/>
        </pc:sldMkLst>
        <pc:spChg chg="add mod">
          <ac:chgData name="Jana Panten" userId="4837875be9110987" providerId="LiveId" clId="{64205E3A-E4CC-4CCE-AE71-0DBE2D499113}" dt="2026-09-03T07:24:10.828" v="46" actId="14100"/>
          <ac:spMkLst>
            <pc:docMk/>
            <pc:sldMk cId="3962396231" sldId="612"/>
            <ac:spMk id="7" creationId="{664AFC80-33A6-5355-CBCC-B6E8D3AEA723}"/>
          </ac:spMkLst>
        </pc:spChg>
        <pc:picChg chg="add mod">
          <ac:chgData name="Jana Panten" userId="4837875be9110987" providerId="LiveId" clId="{64205E3A-E4CC-4CCE-AE71-0DBE2D499113}" dt="2026-09-03T07:17:57.013" v="7" actId="14100"/>
          <ac:picMkLst>
            <pc:docMk/>
            <pc:sldMk cId="3962396231" sldId="612"/>
            <ac:picMk id="5" creationId="{EE7F1AE1-9ED7-F9C9-4ED1-57534E2D31EF}"/>
          </ac:picMkLst>
        </pc:picChg>
      </pc:sldChg>
      <pc:sldChg chg="addSp modSp mod">
        <pc:chgData name="Jana Panten" userId="4837875be9110987" providerId="LiveId" clId="{64205E3A-E4CC-4CCE-AE71-0DBE2D499113}" dt="2026-09-03T07:24:17.989" v="48" actId="14100"/>
        <pc:sldMkLst>
          <pc:docMk/>
          <pc:sldMk cId="1132295467" sldId="613"/>
        </pc:sldMkLst>
        <pc:spChg chg="add mod">
          <ac:chgData name="Jana Panten" userId="4837875be9110987" providerId="LiveId" clId="{64205E3A-E4CC-4CCE-AE71-0DBE2D499113}" dt="2026-09-03T07:24:17.989" v="48" actId="14100"/>
          <ac:spMkLst>
            <pc:docMk/>
            <pc:sldMk cId="1132295467" sldId="613"/>
            <ac:spMk id="7" creationId="{809014BA-5BBD-C02B-8DCC-6CF832831C86}"/>
          </ac:spMkLst>
        </pc:spChg>
        <pc:picChg chg="add">
          <ac:chgData name="Jana Panten" userId="4837875be9110987" providerId="LiveId" clId="{64205E3A-E4CC-4CCE-AE71-0DBE2D499113}" dt="2026-09-03T07:18:00.440" v="8" actId="22"/>
          <ac:picMkLst>
            <pc:docMk/>
            <pc:sldMk cId="1132295467" sldId="613"/>
            <ac:picMk id="5" creationId="{BDF4422E-BA09-9A23-D107-D38FB202D808}"/>
          </ac:picMkLst>
        </pc:picChg>
      </pc:sldChg>
      <pc:sldChg chg="addSp modSp mod">
        <pc:chgData name="Jana Panten" userId="4837875be9110987" providerId="LiveId" clId="{64205E3A-E4CC-4CCE-AE71-0DBE2D499113}" dt="2026-09-03T07:24:24.814" v="50" actId="14100"/>
        <pc:sldMkLst>
          <pc:docMk/>
          <pc:sldMk cId="1914076808" sldId="614"/>
        </pc:sldMkLst>
        <pc:spChg chg="add mod">
          <ac:chgData name="Jana Panten" userId="4837875be9110987" providerId="LiveId" clId="{64205E3A-E4CC-4CCE-AE71-0DBE2D499113}" dt="2026-09-03T07:24:24.814" v="50" actId="14100"/>
          <ac:spMkLst>
            <pc:docMk/>
            <pc:sldMk cId="1914076808" sldId="614"/>
            <ac:spMk id="11" creationId="{5FCB75F5-10EA-975E-FE35-461120E740B9}"/>
          </ac:spMkLst>
        </pc:spChg>
        <pc:picChg chg="add">
          <ac:chgData name="Jana Panten" userId="4837875be9110987" providerId="LiveId" clId="{64205E3A-E4CC-4CCE-AE71-0DBE2D499113}" dt="2026-09-03T07:18:03.500" v="9" actId="22"/>
          <ac:picMkLst>
            <pc:docMk/>
            <pc:sldMk cId="1914076808" sldId="614"/>
            <ac:picMk id="9" creationId="{2B37AE7A-D1BF-90D1-0682-6995E13D2934}"/>
          </ac:picMkLst>
        </pc:picChg>
      </pc:sldChg>
      <pc:sldChg chg="addSp modSp mod">
        <pc:chgData name="Jana Panten" userId="4837875be9110987" providerId="LiveId" clId="{64205E3A-E4CC-4CCE-AE71-0DBE2D499113}" dt="2026-09-03T07:24:32.214" v="52" actId="14100"/>
        <pc:sldMkLst>
          <pc:docMk/>
          <pc:sldMk cId="2756795889" sldId="615"/>
        </pc:sldMkLst>
        <pc:spChg chg="add mod">
          <ac:chgData name="Jana Panten" userId="4837875be9110987" providerId="LiveId" clId="{64205E3A-E4CC-4CCE-AE71-0DBE2D499113}" dt="2026-09-03T07:24:32.214" v="52" actId="14100"/>
          <ac:spMkLst>
            <pc:docMk/>
            <pc:sldMk cId="2756795889" sldId="615"/>
            <ac:spMk id="9" creationId="{8EB07453-4E79-1E2D-3AE0-64A7DE8B4D14}"/>
          </ac:spMkLst>
        </pc:spChg>
        <pc:picChg chg="add">
          <ac:chgData name="Jana Panten" userId="4837875be9110987" providerId="LiveId" clId="{64205E3A-E4CC-4CCE-AE71-0DBE2D499113}" dt="2026-09-03T07:18:06.404" v="10" actId="22"/>
          <ac:picMkLst>
            <pc:docMk/>
            <pc:sldMk cId="2756795889" sldId="615"/>
            <ac:picMk id="7" creationId="{EE45EC2A-4E93-E347-1530-5BC5B81745ED}"/>
          </ac:picMkLst>
        </pc:picChg>
      </pc:sldChg>
      <pc:sldChg chg="addSp modSp mod">
        <pc:chgData name="Jana Panten" userId="4837875be9110987" providerId="LiveId" clId="{64205E3A-E4CC-4CCE-AE71-0DBE2D499113}" dt="2026-09-03T07:33:14.773" v="76" actId="14100"/>
        <pc:sldMkLst>
          <pc:docMk/>
          <pc:sldMk cId="538542097" sldId="616"/>
        </pc:sldMkLst>
        <pc:spChg chg="add mod">
          <ac:chgData name="Jana Panten" userId="4837875be9110987" providerId="LiveId" clId="{64205E3A-E4CC-4CCE-AE71-0DBE2D499113}" dt="2026-09-03T07:33:14.773" v="76" actId="14100"/>
          <ac:spMkLst>
            <pc:docMk/>
            <pc:sldMk cId="538542097" sldId="616"/>
            <ac:spMk id="11" creationId="{1AE6A05B-7F04-C26A-411C-6D3A7BB23323}"/>
          </ac:spMkLst>
        </pc:spChg>
        <pc:picChg chg="add mod">
          <ac:chgData name="Jana Panten" userId="4837875be9110987" providerId="LiveId" clId="{64205E3A-E4CC-4CCE-AE71-0DBE2D499113}" dt="2026-09-03T07:18:14.902" v="12" actId="14100"/>
          <ac:picMkLst>
            <pc:docMk/>
            <pc:sldMk cId="538542097" sldId="616"/>
            <ac:picMk id="9" creationId="{1687C1D0-2E18-1FDD-2CC5-D360DA815704}"/>
          </ac:picMkLst>
        </pc:picChg>
      </pc:sldChg>
      <pc:sldChg chg="addSp modSp mod">
        <pc:chgData name="Jana Panten" userId="4837875be9110987" providerId="LiveId" clId="{64205E3A-E4CC-4CCE-AE71-0DBE2D499113}" dt="2026-09-03T07:24:44.266" v="55" actId="14100"/>
        <pc:sldMkLst>
          <pc:docMk/>
          <pc:sldMk cId="2612687484" sldId="617"/>
        </pc:sldMkLst>
        <pc:spChg chg="add mod">
          <ac:chgData name="Jana Panten" userId="4837875be9110987" providerId="LiveId" clId="{64205E3A-E4CC-4CCE-AE71-0DBE2D499113}" dt="2026-09-03T07:24:44.266" v="55" actId="14100"/>
          <ac:spMkLst>
            <pc:docMk/>
            <pc:sldMk cId="2612687484" sldId="617"/>
            <ac:spMk id="10" creationId="{70C0D564-6462-0F9A-5270-AB4C9BCD5B40}"/>
          </ac:spMkLst>
        </pc:spChg>
        <pc:picChg chg="add mod">
          <ac:chgData name="Jana Panten" userId="4837875be9110987" providerId="LiveId" clId="{64205E3A-E4CC-4CCE-AE71-0DBE2D499113}" dt="2026-09-03T07:18:24.320" v="14" actId="14100"/>
          <ac:picMkLst>
            <pc:docMk/>
            <pc:sldMk cId="2612687484" sldId="617"/>
            <ac:picMk id="7" creationId="{88177E31-7077-A35F-BB5E-892852F60537}"/>
          </ac:picMkLst>
        </pc:picChg>
      </pc:sldChg>
      <pc:sldChg chg="addSp modSp mod">
        <pc:chgData name="Jana Panten" userId="4837875be9110987" providerId="LiveId" clId="{64205E3A-E4CC-4CCE-AE71-0DBE2D499113}" dt="2026-09-03T07:24:50.461" v="57" actId="14100"/>
        <pc:sldMkLst>
          <pc:docMk/>
          <pc:sldMk cId="66441061" sldId="618"/>
        </pc:sldMkLst>
        <pc:spChg chg="add mod">
          <ac:chgData name="Jana Panten" userId="4837875be9110987" providerId="LiveId" clId="{64205E3A-E4CC-4CCE-AE71-0DBE2D499113}" dt="2026-09-03T07:24:50.461" v="57" actId="14100"/>
          <ac:spMkLst>
            <pc:docMk/>
            <pc:sldMk cId="66441061" sldId="618"/>
            <ac:spMk id="11" creationId="{3E30B5E3-EFFD-6FF0-1AF7-3C6F68E6A6B6}"/>
          </ac:spMkLst>
        </pc:spChg>
        <pc:picChg chg="add">
          <ac:chgData name="Jana Panten" userId="4837875be9110987" providerId="LiveId" clId="{64205E3A-E4CC-4CCE-AE71-0DBE2D499113}" dt="2026-09-03T07:18:27.831" v="15" actId="22"/>
          <ac:picMkLst>
            <pc:docMk/>
            <pc:sldMk cId="66441061" sldId="618"/>
            <ac:picMk id="5" creationId="{E8D22A3A-352D-815D-AE20-D2D009AA18ED}"/>
          </ac:picMkLst>
        </pc:picChg>
      </pc:sldChg>
      <pc:sldChg chg="addSp modSp mod">
        <pc:chgData name="Jana Panten" userId="4837875be9110987" providerId="LiveId" clId="{64205E3A-E4CC-4CCE-AE71-0DBE2D499113}" dt="2026-09-03T07:24:58.868" v="59" actId="14100"/>
        <pc:sldMkLst>
          <pc:docMk/>
          <pc:sldMk cId="2445180442" sldId="620"/>
        </pc:sldMkLst>
        <pc:spChg chg="add mod">
          <ac:chgData name="Jana Panten" userId="4837875be9110987" providerId="LiveId" clId="{64205E3A-E4CC-4CCE-AE71-0DBE2D499113}" dt="2026-09-03T07:24:58.868" v="59" actId="14100"/>
          <ac:spMkLst>
            <pc:docMk/>
            <pc:sldMk cId="2445180442" sldId="620"/>
            <ac:spMk id="7" creationId="{A78D87E7-4379-8BCB-DB1A-4285E9287D77}"/>
          </ac:spMkLst>
        </pc:spChg>
        <pc:picChg chg="add">
          <ac:chgData name="Jana Panten" userId="4837875be9110987" providerId="LiveId" clId="{64205E3A-E4CC-4CCE-AE71-0DBE2D499113}" dt="2026-09-03T07:18:30.226" v="16" actId="22"/>
          <ac:picMkLst>
            <pc:docMk/>
            <pc:sldMk cId="2445180442" sldId="620"/>
            <ac:picMk id="5" creationId="{7598F815-D8F5-00DA-9FD4-D968EC68322D}"/>
          </ac:picMkLst>
        </pc:picChg>
      </pc:sldChg>
      <pc:sldChg chg="addSp modSp mod">
        <pc:chgData name="Jana Panten" userId="4837875be9110987" providerId="LiveId" clId="{64205E3A-E4CC-4CCE-AE71-0DBE2D499113}" dt="2026-09-03T07:25:04.795" v="61" actId="14100"/>
        <pc:sldMkLst>
          <pc:docMk/>
          <pc:sldMk cId="977682392" sldId="621"/>
        </pc:sldMkLst>
        <pc:spChg chg="add mod">
          <ac:chgData name="Jana Panten" userId="4837875be9110987" providerId="LiveId" clId="{64205E3A-E4CC-4CCE-AE71-0DBE2D499113}" dt="2026-09-03T07:25:04.795" v="61" actId="14100"/>
          <ac:spMkLst>
            <pc:docMk/>
            <pc:sldMk cId="977682392" sldId="621"/>
            <ac:spMk id="7" creationId="{555F0A1E-1201-C0A3-EFCF-F932A0DD3555}"/>
          </ac:spMkLst>
        </pc:spChg>
        <pc:picChg chg="add">
          <ac:chgData name="Jana Panten" userId="4837875be9110987" providerId="LiveId" clId="{64205E3A-E4CC-4CCE-AE71-0DBE2D499113}" dt="2026-09-03T07:18:32.505" v="17" actId="22"/>
          <ac:picMkLst>
            <pc:docMk/>
            <pc:sldMk cId="977682392" sldId="621"/>
            <ac:picMk id="5" creationId="{24A242B4-0CB6-2AB0-0228-F8D76F6FA066}"/>
          </ac:picMkLst>
        </pc:picChg>
      </pc:sldChg>
      <pc:sldChg chg="addSp modSp mod">
        <pc:chgData name="Jana Panten" userId="4837875be9110987" providerId="LiveId" clId="{64205E3A-E4CC-4CCE-AE71-0DBE2D499113}" dt="2026-09-03T07:25:09.843" v="63" actId="14100"/>
        <pc:sldMkLst>
          <pc:docMk/>
          <pc:sldMk cId="2986065551" sldId="622"/>
        </pc:sldMkLst>
        <pc:spChg chg="add mod">
          <ac:chgData name="Jana Panten" userId="4837875be9110987" providerId="LiveId" clId="{64205E3A-E4CC-4CCE-AE71-0DBE2D499113}" dt="2026-09-03T07:25:09.843" v="63" actId="14100"/>
          <ac:spMkLst>
            <pc:docMk/>
            <pc:sldMk cId="2986065551" sldId="622"/>
            <ac:spMk id="8" creationId="{897A2034-21D6-7545-4139-F716E835D8B2}"/>
          </ac:spMkLst>
        </pc:spChg>
        <pc:picChg chg="add">
          <ac:chgData name="Jana Panten" userId="4837875be9110987" providerId="LiveId" clId="{64205E3A-E4CC-4CCE-AE71-0DBE2D499113}" dt="2026-09-03T07:18:36.358" v="18" actId="22"/>
          <ac:picMkLst>
            <pc:docMk/>
            <pc:sldMk cId="2986065551" sldId="622"/>
            <ac:picMk id="6" creationId="{B04E2578-38B2-C20A-7C08-6B04EFAC33DC}"/>
          </ac:picMkLst>
        </pc:picChg>
      </pc:sldChg>
      <pc:sldChg chg="addSp mod">
        <pc:chgData name="Jana Panten" userId="4837875be9110987" providerId="LiveId" clId="{64205E3A-E4CC-4CCE-AE71-0DBE2D499113}" dt="2026-09-03T07:25:12.844" v="64" actId="22"/>
        <pc:sldMkLst>
          <pc:docMk/>
          <pc:sldMk cId="1596926645" sldId="623"/>
        </pc:sldMkLst>
        <pc:spChg chg="add">
          <ac:chgData name="Jana Panten" userId="4837875be9110987" providerId="LiveId" clId="{64205E3A-E4CC-4CCE-AE71-0DBE2D499113}" dt="2026-09-03T07:25:12.844" v="64" actId="22"/>
          <ac:spMkLst>
            <pc:docMk/>
            <pc:sldMk cId="1596926645" sldId="623"/>
            <ac:spMk id="14" creationId="{71FDD496-26BF-9F93-8DEA-0F488081814A}"/>
          </ac:spMkLst>
        </pc:spChg>
        <pc:picChg chg="add">
          <ac:chgData name="Jana Panten" userId="4837875be9110987" providerId="LiveId" clId="{64205E3A-E4CC-4CCE-AE71-0DBE2D499113}" dt="2026-09-03T07:18:39.323" v="19" actId="22"/>
          <ac:picMkLst>
            <pc:docMk/>
            <pc:sldMk cId="1596926645" sldId="623"/>
            <ac:picMk id="6" creationId="{17AC17C8-97C1-2C9D-45BC-D118A54BACA2}"/>
          </ac:picMkLst>
        </pc:picChg>
      </pc:sldChg>
      <pc:sldChg chg="addSp modSp mod">
        <pc:chgData name="Jana Panten" userId="4837875be9110987" providerId="LiveId" clId="{64205E3A-E4CC-4CCE-AE71-0DBE2D499113}" dt="2026-09-03T07:25:18.789" v="66" actId="14100"/>
        <pc:sldMkLst>
          <pc:docMk/>
          <pc:sldMk cId="342131578" sldId="624"/>
        </pc:sldMkLst>
        <pc:spChg chg="add mod">
          <ac:chgData name="Jana Panten" userId="4837875be9110987" providerId="LiveId" clId="{64205E3A-E4CC-4CCE-AE71-0DBE2D499113}" dt="2026-09-03T07:25:18.789" v="66" actId="14100"/>
          <ac:spMkLst>
            <pc:docMk/>
            <pc:sldMk cId="342131578" sldId="624"/>
            <ac:spMk id="7" creationId="{7ED784FC-C97A-6A64-EB4E-6E1D94312198}"/>
          </ac:spMkLst>
        </pc:spChg>
        <pc:picChg chg="add">
          <ac:chgData name="Jana Panten" userId="4837875be9110987" providerId="LiveId" clId="{64205E3A-E4CC-4CCE-AE71-0DBE2D499113}" dt="2026-09-03T07:18:42.427" v="20" actId="22"/>
          <ac:picMkLst>
            <pc:docMk/>
            <pc:sldMk cId="342131578" sldId="624"/>
            <ac:picMk id="5" creationId="{42FA5BDA-DF56-AF8E-D65E-DB5016D9DA46}"/>
          </ac:picMkLst>
        </pc:picChg>
      </pc:sldChg>
      <pc:sldChg chg="addSp modSp mod">
        <pc:chgData name="Jana Panten" userId="4837875be9110987" providerId="LiveId" clId="{64205E3A-E4CC-4CCE-AE71-0DBE2D499113}" dt="2026-09-03T07:25:26.335" v="68" actId="14100"/>
        <pc:sldMkLst>
          <pc:docMk/>
          <pc:sldMk cId="1346926985" sldId="625"/>
        </pc:sldMkLst>
        <pc:spChg chg="add mod">
          <ac:chgData name="Jana Panten" userId="4837875be9110987" providerId="LiveId" clId="{64205E3A-E4CC-4CCE-AE71-0DBE2D499113}" dt="2026-09-03T07:25:26.335" v="68" actId="14100"/>
          <ac:spMkLst>
            <pc:docMk/>
            <pc:sldMk cId="1346926985" sldId="625"/>
            <ac:spMk id="9" creationId="{0ACB7E4D-2915-88E1-B892-646AB59FF9A9}"/>
          </ac:spMkLst>
        </pc:spChg>
        <pc:picChg chg="add">
          <ac:chgData name="Jana Panten" userId="4837875be9110987" providerId="LiveId" clId="{64205E3A-E4CC-4CCE-AE71-0DBE2D499113}" dt="2026-09-03T07:18:45.465" v="21" actId="22"/>
          <ac:picMkLst>
            <pc:docMk/>
            <pc:sldMk cId="1346926985" sldId="625"/>
            <ac:picMk id="7" creationId="{E542B9F2-A4BF-7A0D-8960-2E29590131F1}"/>
          </ac:picMkLst>
        </pc:picChg>
      </pc:sldChg>
      <pc:sldChg chg="addSp modSp mod">
        <pc:chgData name="Jana Panten" userId="4837875be9110987" providerId="LiveId" clId="{64205E3A-E4CC-4CCE-AE71-0DBE2D499113}" dt="2026-09-03T07:33:07.113" v="75" actId="14100"/>
        <pc:sldMkLst>
          <pc:docMk/>
          <pc:sldMk cId="103924711" sldId="626"/>
        </pc:sldMkLst>
        <pc:spChg chg="add mod">
          <ac:chgData name="Jana Panten" userId="4837875be9110987" providerId="LiveId" clId="{64205E3A-E4CC-4CCE-AE71-0DBE2D499113}" dt="2026-09-03T07:33:07.113" v="75" actId="14100"/>
          <ac:spMkLst>
            <pc:docMk/>
            <pc:sldMk cId="103924711" sldId="626"/>
            <ac:spMk id="8" creationId="{697D545E-DBF9-0890-8A0A-3D225C9919B3}"/>
          </ac:spMkLst>
        </pc:spChg>
        <pc:picChg chg="add">
          <ac:chgData name="Jana Panten" userId="4837875be9110987" providerId="LiveId" clId="{64205E3A-E4CC-4CCE-AE71-0DBE2D499113}" dt="2026-09-03T07:18:48.393" v="22" actId="22"/>
          <ac:picMkLst>
            <pc:docMk/>
            <pc:sldMk cId="103924711" sldId="626"/>
            <ac:picMk id="6" creationId="{7283D5B6-B5B9-8280-5E57-C60D613F054F}"/>
          </ac:picMkLst>
        </pc:picChg>
      </pc:sldChg>
      <pc:sldChg chg="addSp modSp mod">
        <pc:chgData name="Jana Panten" userId="4837875be9110987" providerId="LiveId" clId="{64205E3A-E4CC-4CCE-AE71-0DBE2D499113}" dt="2026-09-03T07:25:35.526" v="71" actId="22"/>
        <pc:sldMkLst>
          <pc:docMk/>
          <pc:sldMk cId="184831184" sldId="627"/>
        </pc:sldMkLst>
        <pc:spChg chg="add">
          <ac:chgData name="Jana Panten" userId="4837875be9110987" providerId="LiveId" clId="{64205E3A-E4CC-4CCE-AE71-0DBE2D499113}" dt="2026-09-03T07:25:35.526" v="71" actId="22"/>
          <ac:spMkLst>
            <pc:docMk/>
            <pc:sldMk cId="184831184" sldId="627"/>
            <ac:spMk id="17" creationId="{CA606735-A4ED-0AA6-983B-FE2379D522D6}"/>
          </ac:spMkLst>
        </pc:spChg>
        <pc:picChg chg="add mod">
          <ac:chgData name="Jana Panten" userId="4837875be9110987" providerId="LiveId" clId="{64205E3A-E4CC-4CCE-AE71-0DBE2D499113}" dt="2026-09-03T07:18:58.342" v="24" actId="14100"/>
          <ac:picMkLst>
            <pc:docMk/>
            <pc:sldMk cId="184831184" sldId="627"/>
            <ac:picMk id="10" creationId="{E0DE23DC-E830-E1C0-0A13-A5DE9E0A3027}"/>
          </ac:picMkLst>
        </pc:picChg>
      </pc:sldChg>
      <pc:sldChg chg="addSp mod">
        <pc:chgData name="Jana Panten" userId="4837875be9110987" providerId="LiveId" clId="{64205E3A-E4CC-4CCE-AE71-0DBE2D499113}" dt="2026-09-03T07:25:38.822" v="72" actId="22"/>
        <pc:sldMkLst>
          <pc:docMk/>
          <pc:sldMk cId="2700267640" sldId="628"/>
        </pc:sldMkLst>
        <pc:spChg chg="add">
          <ac:chgData name="Jana Panten" userId="4837875be9110987" providerId="LiveId" clId="{64205E3A-E4CC-4CCE-AE71-0DBE2D499113}" dt="2026-09-03T07:25:38.822" v="72" actId="22"/>
          <ac:spMkLst>
            <pc:docMk/>
            <pc:sldMk cId="2700267640" sldId="628"/>
            <ac:spMk id="11" creationId="{48D14065-4297-E42F-FFC7-DAA6D09360F3}"/>
          </ac:spMkLst>
        </pc:spChg>
        <pc:picChg chg="add">
          <ac:chgData name="Jana Panten" userId="4837875be9110987" providerId="LiveId" clId="{64205E3A-E4CC-4CCE-AE71-0DBE2D499113}" dt="2026-09-03T07:19:02.260" v="25" actId="22"/>
          <ac:picMkLst>
            <pc:docMk/>
            <pc:sldMk cId="2700267640" sldId="628"/>
            <ac:picMk id="5" creationId="{DCCD0187-5424-6B88-15CC-8E0285C35945}"/>
          </ac:picMkLst>
        </pc:picChg>
      </pc:sldChg>
      <pc:sldChg chg="addSp delSp modSp mod">
        <pc:chgData name="Jana Panten" userId="4837875be9110987" providerId="LiveId" clId="{64205E3A-E4CC-4CCE-AE71-0DBE2D499113}" dt="2026-09-03T07:25:45.583" v="74" actId="14100"/>
        <pc:sldMkLst>
          <pc:docMk/>
          <pc:sldMk cId="689436464" sldId="629"/>
        </pc:sldMkLst>
        <pc:spChg chg="add mod">
          <ac:chgData name="Jana Panten" userId="4837875be9110987" providerId="LiveId" clId="{64205E3A-E4CC-4CCE-AE71-0DBE2D499113}" dt="2026-09-03T07:25:45.583" v="74" actId="14100"/>
          <ac:spMkLst>
            <pc:docMk/>
            <pc:sldMk cId="689436464" sldId="629"/>
            <ac:spMk id="7" creationId="{D8787AFC-5ECC-F819-A368-5E00461B8790}"/>
          </ac:spMkLst>
        </pc:spChg>
        <pc:picChg chg="add del">
          <ac:chgData name="Jana Panten" userId="4837875be9110987" providerId="LiveId" clId="{64205E3A-E4CC-4CCE-AE71-0DBE2D499113}" dt="2026-09-03T07:19:42.187" v="28" actId="22"/>
          <ac:picMkLst>
            <pc:docMk/>
            <pc:sldMk cId="689436464" sldId="629"/>
            <ac:picMk id="5" creationId="{33002133-2D76-7798-99D6-4326AEF9863D}"/>
          </ac:picMkLst>
        </pc:picChg>
      </pc:sldChg>
      <pc:sldChg chg="modSp add mod">
        <pc:chgData name="Jana Panten" userId="4837875be9110987" providerId="LiveId" clId="{64205E3A-E4CC-4CCE-AE71-0DBE2D499113}" dt="2026-09-03T07:17:39.746" v="3" actId="20577"/>
        <pc:sldMkLst>
          <pc:docMk/>
          <pc:sldMk cId="3988032963" sldId="630"/>
        </pc:sldMkLst>
        <pc:spChg chg="mod">
          <ac:chgData name="Jana Panten" userId="4837875be9110987" providerId="LiveId" clId="{64205E3A-E4CC-4CCE-AE71-0DBE2D499113}" dt="2026-09-03T07:17:39.746" v="3" actId="20577"/>
          <ac:spMkLst>
            <pc:docMk/>
            <pc:sldMk cId="3988032963" sldId="630"/>
            <ac:spMk id="8" creationId="{1B7C15C4-28B9-60C6-FE8B-B8DF6B55804C}"/>
          </ac:spMkLst>
        </pc:spChg>
      </pc:sldChg>
      <pc:sldChg chg="addSp delSp modSp add mod">
        <pc:chgData name="Jana Panten" userId="4837875be9110987" providerId="LiveId" clId="{64205E3A-E4CC-4CCE-AE71-0DBE2D499113}" dt="2026-09-03T07:23:26.273" v="40" actId="207"/>
        <pc:sldMkLst>
          <pc:docMk/>
          <pc:sldMk cId="3419848254" sldId="631"/>
        </pc:sldMkLst>
        <pc:spChg chg="mod">
          <ac:chgData name="Jana Panten" userId="4837875be9110987" providerId="LiveId" clId="{64205E3A-E4CC-4CCE-AE71-0DBE2D499113}" dt="2026-09-03T07:20:23.160" v="33" actId="108"/>
          <ac:spMkLst>
            <pc:docMk/>
            <pc:sldMk cId="3419848254" sldId="631"/>
            <ac:spMk id="2" creationId="{DEC5BB7E-24A2-7D59-66B9-63A23B6D20FE}"/>
          </ac:spMkLst>
        </pc:spChg>
        <pc:picChg chg="del">
          <ac:chgData name="Jana Panten" userId="4837875be9110987" providerId="LiveId" clId="{64205E3A-E4CC-4CCE-AE71-0DBE2D499113}" dt="2026-09-03T07:20:34.384" v="34" actId="478"/>
          <ac:picMkLst>
            <pc:docMk/>
            <pc:sldMk cId="3419848254" sldId="631"/>
            <ac:picMk id="7" creationId="{9B715F8D-28FE-8DAC-6A0D-7663A01B629F}"/>
          </ac:picMkLst>
        </pc:picChg>
        <pc:picChg chg="add mod">
          <ac:chgData name="Jana Panten" userId="4837875be9110987" providerId="LiveId" clId="{64205E3A-E4CC-4CCE-AE71-0DBE2D499113}" dt="2026-09-03T07:23:26.273" v="40" actId="207"/>
          <ac:picMkLst>
            <pc:docMk/>
            <pc:sldMk cId="3419848254" sldId="631"/>
            <ac:picMk id="8" creationId="{A19BA566-EB76-3A93-446F-559944C0DFBD}"/>
          </ac:picMkLst>
        </pc:picChg>
        <pc:picChg chg="add mod">
          <ac:chgData name="Jana Panten" userId="4837875be9110987" providerId="LiveId" clId="{64205E3A-E4CC-4CCE-AE71-0DBE2D499113}" dt="2026-09-03T07:23:19.934" v="39" actId="207"/>
          <ac:picMkLst>
            <pc:docMk/>
            <pc:sldMk cId="3419848254" sldId="631"/>
            <ac:picMk id="10" creationId="{AAF857A2-0277-9B3B-6A34-26EE437348F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A6385-4007-4673-A1B8-40EB755C5FD5}" type="datetimeFigureOut">
              <a:rPr lang="de-DE" smtClean="0"/>
              <a:t>03.09.2026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07F3DE-C806-4A9B-91EE-3190E0482A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7967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51650B-968E-4EF8-95E0-78BE32EA114E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B5FDFBC-3B28-475A-8A9E-D7CE5A618071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A20B03B-1B7B-4AAC-B1C7-9FA524443052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F620241-1AA0-4356-95D0-040B67570C7F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DBFE0BA-4FD8-4140-B102-ADB0D984D108}" type="datetime1">
              <a:rPr lang="de-DE" smtClean="0"/>
              <a:t>03.09.2026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2EE9F9-50C3-4463-AAF4-BE59F4CF41E8}" type="datetime1">
              <a:rPr lang="de-DE" smtClean="0"/>
              <a:t>03.09.2026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762384D-430C-4DA2-BAF1-59FD921FC739}" type="datetime1">
              <a:rPr lang="de-DE" smtClean="0"/>
              <a:t>03.09.2026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EB27DA-43F6-4C4B-8E3C-7705CED6D411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94AF6E-4E0A-43BD-8F16-5AE3958461CC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24145F2-3E05-4609-929D-AAEC790A6531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522982-7E23-4A57-9C60-F01418B372ED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40312-E1F2-426A-A814-38EECE827037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1C23D-B65D-42BF-8D34-283BA472E653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C4DF0-458C-421B-BD47-6A9F069CA99E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5A8F8-6A53-4710-BB5B-B0AA6E76E709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C265F8-AAD3-4B55-A255-379BAC6D4CC1}" type="datetime1">
              <a:rPr lang="de-DE" smtClean="0"/>
              <a:t>03.09.2026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46514-3B2E-4089-9218-B9B4ACE81D36}" type="datetime1">
              <a:rPr lang="de-DE" smtClean="0"/>
              <a:t>03.09.2026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275B0-9384-4AE0-A10D-41C8562B6F5C}" type="datetime1">
              <a:rPr lang="de-DE" smtClean="0"/>
              <a:t>03.09.2026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CEF05-C2D9-4656-A896-4BDC9952B140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B87E0-32E6-4DF4-93C8-1C8EDE697FBA}" type="datetime1">
              <a:rPr lang="de-DE" smtClean="0"/>
              <a:t>03.09.2026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BED3-AFFB-4C5C-98F8-CB180AE18945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6B2BC-0987-4007-9008-7C6A9A20508E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87218-C2B5-4E84-A999-5D5943247E78}" type="datetime1">
              <a:rPr lang="de-DE" smtClean="0"/>
              <a:t>03.09.2026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6709C98-E7C1-4E63-B57F-959BEA886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4952ED0-7068-A66F-3885-A77ADE74A522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1B7C15C4-28B9-60C6-FE8B-B8DF6B5580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39838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Baurecht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2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7795DD6D-74AA-F8C5-0063-E50988AF12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" name="3D-Modell 8" descr="Schutzhelm">
                <a:extLst>
                  <a:ext uri="{FF2B5EF4-FFF2-40B4-BE49-F238E27FC236}">
                    <a16:creationId xmlns:a16="http://schemas.microsoft.com/office/drawing/2014/main" id="{EC3CF724-CF3C-33C3-0A9C-ADABE9BB12A0}"/>
                  </a:ext>
                </a:extLst>
              </p:cNvPr>
              <p:cNvGraphicFramePr/>
              <p:nvPr/>
            </p:nvGraphicFramePr>
            <p:xfrm>
              <a:off x="321495" y="3834001"/>
              <a:ext cx="3183705" cy="2022113"/>
            </p:xfrm>
            <a:graphic>
              <a:graphicData uri="http://schemas.microsoft.com/office/drawing/2017/model3d">
                <am3d:model3d r:embed="rId3">
                  <am3d:spPr>
                    <a:xfrm>
                      <a:off x="0" y="0"/>
                      <a:ext cx="3183705" cy="2022113"/>
                    </a:xfrm>
                    <a:prstGeom prst="rect">
                      <a:avLst/>
                    </a:prstGeom>
                  </am3d:spPr>
                  <am3d:camera>
                    <am3d:pos x="0" y="0" z="6457752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6706809" d="1000000"/>
                    <am3d:preTrans dx="0" dy="-9770926" dz="-21420"/>
                    <am3d:scale>
                      <am3d:sx n="1000000" d="1000000"/>
                      <am3d:sy n="1000000" d="1000000"/>
                      <am3d:sz n="1000000" d="1000000"/>
                    </am3d:scale>
                    <am3d:rot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445339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" name="3D-Modell 8" descr="Schutzhelm">
                <a:extLst>
                  <a:ext uri="{FF2B5EF4-FFF2-40B4-BE49-F238E27FC236}">
                    <a16:creationId xmlns:a16="http://schemas.microsoft.com/office/drawing/2014/main" id="{EC3CF724-CF3C-33C3-0A9C-ADABE9BB12A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1495" y="3834001"/>
                <a:ext cx="3183705" cy="202211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8803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1798A7-A675-B785-A4DB-1D2324DEE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9ED419F8-0450-1435-EEB0-9BC53E3E8CCE}"/>
              </a:ext>
            </a:extLst>
          </p:cNvPr>
          <p:cNvSpPr/>
          <p:nvPr/>
        </p:nvSpPr>
        <p:spPr>
          <a:xfrm>
            <a:off x="0" y="1499915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C5BB7E-24A2-7D59-66B9-63A23B6D2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91216"/>
            <a:ext cx="9144000" cy="2387600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Baurecht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3200" dirty="0">
                <a:solidFill>
                  <a:schemeClr val="bg1"/>
                </a:solidFill>
                <a:latin typeface="Frutiger" panose="020B0500000000000000" pitchFamily="34" charset="0"/>
              </a:rPr>
              <a:t>FALL 2 – Fast Food am Autoschalter</a:t>
            </a:r>
            <a:br>
              <a:rPr lang="de-DE" sz="32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de-DE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sz="3200" dirty="0">
              <a:solidFill>
                <a:schemeClr val="bg1"/>
              </a:solidFill>
              <a:latin typeface="Frutiger" panose="020B0500000000000000" pitchFamily="34" charset="0"/>
            </a:endParaRP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BF34C3D-2EF6-1E41-1598-4319BCDA0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2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6106D22-24A2-63FC-5AD0-E87590B10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8" name="Grafik 7" descr="Bubble Tea mit einfarbiger Füllung">
            <a:extLst>
              <a:ext uri="{FF2B5EF4-FFF2-40B4-BE49-F238E27FC236}">
                <a16:creationId xmlns:a16="http://schemas.microsoft.com/office/drawing/2014/main" id="{A19BA566-EB76-3A93-446F-559944C0DF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31224" y="4121616"/>
            <a:ext cx="914400" cy="914400"/>
          </a:xfrm>
          <a:prstGeom prst="rect">
            <a:avLst/>
          </a:prstGeom>
        </p:spPr>
      </p:pic>
      <p:pic>
        <p:nvPicPr>
          <p:cNvPr id="10" name="Grafik 9" descr="Ganze Pizza mit einfarbiger Füllung">
            <a:extLst>
              <a:ext uri="{FF2B5EF4-FFF2-40B4-BE49-F238E27FC236}">
                <a16:creationId xmlns:a16="http://schemas.microsoft.com/office/drawing/2014/main" id="{AAF857A2-0277-9B3B-6A34-26EE437348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48735" y="421374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84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72740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2: Fast Food am Autoschalter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8C0AE04A-E53F-4F45-A15F-0C3FB99532DF}"/>
              </a:ext>
            </a:extLst>
          </p:cNvPr>
          <p:cNvSpPr txBox="1"/>
          <p:nvPr/>
        </p:nvSpPr>
        <p:spPr>
          <a:xfrm>
            <a:off x="10422421" y="3429001"/>
            <a:ext cx="1423358" cy="7331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C-Allee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 flipH="1" flipV="1">
            <a:off x="6840858" y="3434942"/>
            <a:ext cx="720000" cy="72000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346220" y="1647727"/>
            <a:ext cx="5755728" cy="10454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Allgemeines Wohngebiet (WA)</a:t>
            </a:r>
          </a:p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</a:t>
            </a:r>
            <a:r>
              <a:rPr kumimoji="0" lang="de-DE" sz="2400" b="1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 </a:t>
            </a:r>
            <a:r>
              <a:rPr kumimoji="0" lang="de-DE" sz="2400" b="1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BauNVO</a:t>
            </a:r>
            <a:endParaRPr kumimoji="0" lang="de-DE" sz="2400" b="1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3" name="Gerade Verbindung mit Pfeil 72">
            <a:extLst>
              <a:ext uri="{FF2B5EF4-FFF2-40B4-BE49-F238E27FC236}">
                <a16:creationId xmlns:a16="http://schemas.microsoft.com/office/drawing/2014/main" id="{93FBB7BB-CABB-4402-9399-700984C38BF9}"/>
              </a:ext>
            </a:extLst>
          </p:cNvPr>
          <p:cNvCxnSpPr>
            <a:cxnSpLocks/>
          </p:cNvCxnSpPr>
          <p:nvPr/>
        </p:nvCxnSpPr>
        <p:spPr>
          <a:xfrm flipH="1">
            <a:off x="10422413" y="2693158"/>
            <a:ext cx="8" cy="360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Gerade Verbindung mit Pfeil 73">
            <a:extLst>
              <a:ext uri="{FF2B5EF4-FFF2-40B4-BE49-F238E27FC236}">
                <a16:creationId xmlns:a16="http://schemas.microsoft.com/office/drawing/2014/main" id="{93EE71F4-46F1-4355-9974-1BA766E400D6}"/>
              </a:ext>
            </a:extLst>
          </p:cNvPr>
          <p:cNvCxnSpPr>
            <a:cxnSpLocks/>
          </p:cNvCxnSpPr>
          <p:nvPr/>
        </p:nvCxnSpPr>
        <p:spPr>
          <a:xfrm flipH="1">
            <a:off x="6090053" y="1259839"/>
            <a:ext cx="0" cy="5040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feld 30">
            <a:extLst>
              <a:ext uri="{FF2B5EF4-FFF2-40B4-BE49-F238E27FC236}">
                <a16:creationId xmlns:a16="http://schemas.microsoft.com/office/drawing/2014/main" id="{EC3C0F65-DCCD-4008-8CB4-B928E709CEB5}"/>
              </a:ext>
            </a:extLst>
          </p:cNvPr>
          <p:cNvSpPr txBox="1"/>
          <p:nvPr/>
        </p:nvSpPr>
        <p:spPr>
          <a:xfrm>
            <a:off x="6090054" y="1647727"/>
            <a:ext cx="5755710" cy="10454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Faktisches Mischgebiet (MI)</a:t>
            </a:r>
          </a:p>
          <a:p>
            <a:pPr lvl="0" algn="ctr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§ 6 </a:t>
            </a:r>
            <a:r>
              <a:rPr lang="de-DE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2446B0A3-4677-4534-90C3-1B03766EBD09}"/>
              </a:ext>
            </a:extLst>
          </p:cNvPr>
          <p:cNvSpPr txBox="1"/>
          <p:nvPr/>
        </p:nvSpPr>
        <p:spPr>
          <a:xfrm>
            <a:off x="8256238" y="3429001"/>
            <a:ext cx="2166176" cy="7331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Drive In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D6ACC4C3-815A-4A04-8B1D-12A602A34D8D}"/>
              </a:ext>
            </a:extLst>
          </p:cNvPr>
          <p:cNvSpPr txBox="1"/>
          <p:nvPr/>
        </p:nvSpPr>
        <p:spPr>
          <a:xfrm>
            <a:off x="346221" y="3434942"/>
            <a:ext cx="4320474" cy="72718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Mietshäuser v</a:t>
            </a: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kumimoji="0" lang="de-DE" sz="240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E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5" name="Gerade Verbindung mit Pfeil 34">
            <a:extLst>
              <a:ext uri="{FF2B5EF4-FFF2-40B4-BE49-F238E27FC236}">
                <a16:creationId xmlns:a16="http://schemas.microsoft.com/office/drawing/2014/main" id="{C5EACAC4-4C7F-4B50-814C-10C4085F4A53}"/>
              </a:ext>
            </a:extLst>
          </p:cNvPr>
          <p:cNvCxnSpPr>
            <a:cxnSpLocks/>
          </p:cNvCxnSpPr>
          <p:nvPr/>
        </p:nvCxnSpPr>
        <p:spPr>
          <a:xfrm flipV="1">
            <a:off x="6840858" y="3427641"/>
            <a:ext cx="720000" cy="72000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 Verbindung mit Pfeil 38">
            <a:extLst>
              <a:ext uri="{FF2B5EF4-FFF2-40B4-BE49-F238E27FC236}">
                <a16:creationId xmlns:a16="http://schemas.microsoft.com/office/drawing/2014/main" id="{E5084BF9-04C0-4BAB-9034-B09C18E4C7C6}"/>
              </a:ext>
            </a:extLst>
          </p:cNvPr>
          <p:cNvCxnSpPr>
            <a:cxnSpLocks/>
          </p:cNvCxnSpPr>
          <p:nvPr/>
        </p:nvCxnSpPr>
        <p:spPr>
          <a:xfrm>
            <a:off x="11845779" y="2693158"/>
            <a:ext cx="0" cy="360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mit Pfeil 39">
            <a:extLst>
              <a:ext uri="{FF2B5EF4-FFF2-40B4-BE49-F238E27FC236}">
                <a16:creationId xmlns:a16="http://schemas.microsoft.com/office/drawing/2014/main" id="{D93CF131-A959-4994-8168-5BE2058BC424}"/>
              </a:ext>
            </a:extLst>
          </p:cNvPr>
          <p:cNvCxnSpPr>
            <a:cxnSpLocks/>
          </p:cNvCxnSpPr>
          <p:nvPr/>
        </p:nvCxnSpPr>
        <p:spPr>
          <a:xfrm>
            <a:off x="7205708" y="4164754"/>
            <a:ext cx="0" cy="72000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feld 40">
            <a:extLst>
              <a:ext uri="{FF2B5EF4-FFF2-40B4-BE49-F238E27FC236}">
                <a16:creationId xmlns:a16="http://schemas.microsoft.com/office/drawing/2014/main" id="{F1FCB599-C97A-4CB9-B4EE-8BDF024DEA41}"/>
              </a:ext>
            </a:extLst>
          </p:cNvPr>
          <p:cNvSpPr txBox="1"/>
          <p:nvPr/>
        </p:nvSpPr>
        <p:spPr>
          <a:xfrm>
            <a:off x="8256237" y="4882125"/>
            <a:ext cx="2166176" cy="14032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Werbeanlage</a:t>
            </a:r>
          </a:p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0" lang="de-DE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uf</a:t>
            </a: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Dach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5B15AC03-0383-477F-B288-A1E9A567F2B5}"/>
              </a:ext>
            </a:extLst>
          </p:cNvPr>
          <p:cNvSpPr txBox="1"/>
          <p:nvPr/>
        </p:nvSpPr>
        <p:spPr>
          <a:xfrm>
            <a:off x="6090053" y="4882124"/>
            <a:ext cx="2166176" cy="14032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Autoschalter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D297BC8F-FC4B-4455-A80C-70D0B96BE38C}"/>
              </a:ext>
            </a:extLst>
          </p:cNvPr>
          <p:cNvCxnSpPr>
            <a:cxnSpLocks/>
          </p:cNvCxnSpPr>
          <p:nvPr/>
        </p:nvCxnSpPr>
        <p:spPr>
          <a:xfrm>
            <a:off x="9369788" y="4162124"/>
            <a:ext cx="0" cy="72000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 Verbindung mit Pfeil 45">
            <a:extLst>
              <a:ext uri="{FF2B5EF4-FFF2-40B4-BE49-F238E27FC236}">
                <a16:creationId xmlns:a16="http://schemas.microsoft.com/office/drawing/2014/main" id="{B25219D9-8E9B-4606-9E2D-EFB920EFEBAE}"/>
              </a:ext>
            </a:extLst>
          </p:cNvPr>
          <p:cNvCxnSpPr>
            <a:cxnSpLocks/>
          </p:cNvCxnSpPr>
          <p:nvPr/>
        </p:nvCxnSpPr>
        <p:spPr>
          <a:xfrm>
            <a:off x="5027638" y="4164754"/>
            <a:ext cx="0" cy="72000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feld 46">
            <a:extLst>
              <a:ext uri="{FF2B5EF4-FFF2-40B4-BE49-F238E27FC236}">
                <a16:creationId xmlns:a16="http://schemas.microsoft.com/office/drawing/2014/main" id="{82A5A8F2-91F0-42E3-ADA5-2169FFCEFE80}"/>
              </a:ext>
            </a:extLst>
          </p:cNvPr>
          <p:cNvSpPr txBox="1"/>
          <p:nvPr/>
        </p:nvSpPr>
        <p:spPr>
          <a:xfrm>
            <a:off x="3911983" y="4882124"/>
            <a:ext cx="2166176" cy="14032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Balkone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8" name="Gerade Verbindung mit Pfeil 47">
            <a:extLst>
              <a:ext uri="{FF2B5EF4-FFF2-40B4-BE49-F238E27FC236}">
                <a16:creationId xmlns:a16="http://schemas.microsoft.com/office/drawing/2014/main" id="{91ABB439-AF0E-47C7-992B-B82D6CA4A3CF}"/>
              </a:ext>
            </a:extLst>
          </p:cNvPr>
          <p:cNvCxnSpPr>
            <a:cxnSpLocks/>
          </p:cNvCxnSpPr>
          <p:nvPr/>
        </p:nvCxnSpPr>
        <p:spPr>
          <a:xfrm>
            <a:off x="4675293" y="3429000"/>
            <a:ext cx="0" cy="72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Gerade Verbindung mit Pfeil 48">
            <a:extLst>
              <a:ext uri="{FF2B5EF4-FFF2-40B4-BE49-F238E27FC236}">
                <a16:creationId xmlns:a16="http://schemas.microsoft.com/office/drawing/2014/main" id="{6EED07F2-F97C-4D6E-BAD1-3AF915015A6B}"/>
              </a:ext>
            </a:extLst>
          </p:cNvPr>
          <p:cNvCxnSpPr>
            <a:cxnSpLocks/>
          </p:cNvCxnSpPr>
          <p:nvPr/>
        </p:nvCxnSpPr>
        <p:spPr>
          <a:xfrm>
            <a:off x="5376333" y="3429000"/>
            <a:ext cx="0" cy="72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 Verbindung mit Pfeil 49">
            <a:extLst>
              <a:ext uri="{FF2B5EF4-FFF2-40B4-BE49-F238E27FC236}">
                <a16:creationId xmlns:a16="http://schemas.microsoft.com/office/drawing/2014/main" id="{CCD19B4D-1CEE-4AAD-A781-F874A7124EF9}"/>
              </a:ext>
            </a:extLst>
          </p:cNvPr>
          <p:cNvCxnSpPr>
            <a:cxnSpLocks/>
          </p:cNvCxnSpPr>
          <p:nvPr/>
        </p:nvCxnSpPr>
        <p:spPr>
          <a:xfrm flipH="1">
            <a:off x="4675293" y="3444754"/>
            <a:ext cx="720000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 Verbindung mit Pfeil 51">
            <a:extLst>
              <a:ext uri="{FF2B5EF4-FFF2-40B4-BE49-F238E27FC236}">
                <a16:creationId xmlns:a16="http://schemas.microsoft.com/office/drawing/2014/main" id="{92117299-7892-4A93-B3FA-9D41DC28ADAB}"/>
              </a:ext>
            </a:extLst>
          </p:cNvPr>
          <p:cNvCxnSpPr>
            <a:cxnSpLocks/>
          </p:cNvCxnSpPr>
          <p:nvPr/>
        </p:nvCxnSpPr>
        <p:spPr>
          <a:xfrm flipH="1">
            <a:off x="4656333" y="4140340"/>
            <a:ext cx="720000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A70F4A1E-B607-4FD6-98E8-0461EE118077}"/>
              </a:ext>
            </a:extLst>
          </p:cNvPr>
          <p:cNvCxnSpPr>
            <a:cxnSpLocks/>
          </p:cNvCxnSpPr>
          <p:nvPr/>
        </p:nvCxnSpPr>
        <p:spPr>
          <a:xfrm flipH="1">
            <a:off x="6840865" y="3444754"/>
            <a:ext cx="3600000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2056F946-4A2C-4536-B9BA-1A745B0F41E8}"/>
              </a:ext>
            </a:extLst>
          </p:cNvPr>
          <p:cNvCxnSpPr>
            <a:cxnSpLocks/>
          </p:cNvCxnSpPr>
          <p:nvPr/>
        </p:nvCxnSpPr>
        <p:spPr>
          <a:xfrm flipH="1">
            <a:off x="6840865" y="4140340"/>
            <a:ext cx="3600000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7483E3B0-A317-4AA3-BB4D-D0FAE79AF1EE}"/>
              </a:ext>
            </a:extLst>
          </p:cNvPr>
          <p:cNvCxnSpPr>
            <a:cxnSpLocks/>
          </p:cNvCxnSpPr>
          <p:nvPr/>
        </p:nvCxnSpPr>
        <p:spPr>
          <a:xfrm>
            <a:off x="7560858" y="3442124"/>
            <a:ext cx="0" cy="72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E6976889-5732-413D-AFFD-53B054AFF2A6}"/>
              </a:ext>
            </a:extLst>
          </p:cNvPr>
          <p:cNvCxnSpPr>
            <a:cxnSpLocks/>
          </p:cNvCxnSpPr>
          <p:nvPr/>
        </p:nvCxnSpPr>
        <p:spPr>
          <a:xfrm>
            <a:off x="6846833" y="3442124"/>
            <a:ext cx="0" cy="72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4BD5FD7D-3906-6D27-7398-E91DBA4BED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F0EADF51-60F1-F16A-DA06-A20A3F029FF2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1216933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07302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lvl="1" algn="ctr" defTabSz="360000">
              <a:lnSpc>
                <a:spcPct val="150000"/>
              </a:lnSpc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Fast Food am Autoschalter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 Teil: Genehmigungsbedürftigkeit und Art des Genehmigungsverfahrens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Grundsatz der Genehmigungsbedürftigkeit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59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59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Errichtung, Änderung, Nutzungsänderung einer (baulichen) Anlage i.S.v. 				§ 2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2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		Anderweitige Bestimmungen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§§ 60 - 62, 76, 77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(§§ 60 - 62, 76, 77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F3FB0E1-3F56-7C76-A48C-4D49188FD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41A1E2D6-7813-6D9C-2DB2-75D4CAB8E37F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309770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7" y="488272"/>
            <a:ext cx="11854345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Vorrang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anderer Gestattungsverfahren (mit Konzentrationswirkung)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60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60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insbes. §§ 13, 6 I Nr. 2 BImSchG („andere öffentlich-rechtliche Vorschriften“) 			bei gemäß § 4 I 3 BImSchG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4.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BImSchVO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genehmigungsbedürftigen 			Anlagen (Konzentrationswirkung der BImSchG-Genehmigung)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hier bzgl.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Werbeanlagen, soweit sie einer Erlaubnis nach Landesstraßen-				recht bedürfen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“: § 60 S. 1 Nr. 3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11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60 S. 1 Nr. 2 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18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gilt nicht bzgl. Hauptgebäude Drive In sowie Autoschalter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E7F1AE1-9ED7-F9C9-4ED1-57534E2D3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276627" y="1"/>
            <a:ext cx="1915372" cy="97436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664AFC80-33A6-5355-CBCC-B6E8D3AEA723}"/>
              </a:ext>
            </a:extLst>
          </p:cNvPr>
          <p:cNvSpPr/>
          <p:nvPr/>
        </p:nvSpPr>
        <p:spPr>
          <a:xfrm>
            <a:off x="0" y="102357"/>
            <a:ext cx="2245057" cy="56638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396239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0730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Verfahrensfreie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Bauvorhaben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61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61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hier bzgl. Werbeanlage überlegenswert: § 61 I Nr. 5a und Nr. 12a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(§ 61 I Nr. 5a und Nr. 12a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aber nur mit einer Höhe bis zu 15 m 					bzw. mit einer Ansichtsfläche bis zu 2,5 qm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Genehmigungsfreistellung (Bbg: Bauanzeigeverfahren)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62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62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Baubeginn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zulässig nach 1 Monat: § 62 III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62 III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nicht bei Sonderbau i.S.v. § 2 IV Nr. 8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Schank- und Speisegast-		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stätten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mit mehr als 40 Gastplätzen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(in Bbg nur bei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Wohngebäuden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 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i.Ü. fehlt B-Plan i.S.v. § 62 II Nr. 1a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62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DF4422E-BA09-9A23-D107-D38FB202D8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09014BA-5BBD-C02B-8DCC-6CF832831C86}"/>
              </a:ext>
            </a:extLst>
          </p:cNvPr>
          <p:cNvSpPr/>
          <p:nvPr/>
        </p:nvSpPr>
        <p:spPr>
          <a:xfrm>
            <a:off x="0" y="102357"/>
            <a:ext cx="2176818" cy="51179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1132295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07302" cy="5465682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Fliegende Bauten und bauaufsichtliches Zustimmungsverfahren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§§ 76, 77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(§§ 76, 77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nicht einschlägig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Genehmigungsbedürftig i.S.v. § 59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59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(+)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		Art des Genehmigungsverfahrens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FCC28CD2-F625-43D4-949A-7FA4FAB0978B}"/>
              </a:ext>
            </a:extLst>
          </p:cNvPr>
          <p:cNvCxnSpPr>
            <a:cxnSpLocks/>
          </p:cNvCxnSpPr>
          <p:nvPr/>
        </p:nvCxnSpPr>
        <p:spPr>
          <a:xfrm flipH="1">
            <a:off x="3936000" y="4191257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D2ACE348-5ADF-41F7-A5FC-93DB8C2E8C3B}"/>
              </a:ext>
            </a:extLst>
          </p:cNvPr>
          <p:cNvCxnSpPr>
            <a:cxnSpLocks/>
          </p:cNvCxnSpPr>
          <p:nvPr/>
        </p:nvCxnSpPr>
        <p:spPr>
          <a:xfrm>
            <a:off x="6096000" y="4191257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E9FF402A-5C13-41DE-BC88-2E6204EEE509}"/>
              </a:ext>
            </a:extLst>
          </p:cNvPr>
          <p:cNvSpPr txBox="1"/>
          <p:nvPr/>
        </p:nvSpPr>
        <p:spPr>
          <a:xfrm>
            <a:off x="1171852" y="4385569"/>
            <a:ext cx="4823534" cy="14736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vereinfachtes Verfahren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63, 63a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(§ 63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804F96A-A199-4AF8-B05F-06F23F7ADD81}"/>
              </a:ext>
            </a:extLst>
          </p:cNvPr>
          <p:cNvSpPr txBox="1"/>
          <p:nvPr/>
        </p:nvSpPr>
        <p:spPr>
          <a:xfrm>
            <a:off x="6196613" y="4385570"/>
            <a:ext cx="4876799" cy="14736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normales Verfahren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§ 64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(§ 64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B37AE7A-D1BF-90D1-0682-6995E13D29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5FCB75F5-10EA-975E-FE35-461120E740B9}"/>
              </a:ext>
            </a:extLst>
          </p:cNvPr>
          <p:cNvSpPr/>
          <p:nvPr/>
        </p:nvSpPr>
        <p:spPr>
          <a:xfrm>
            <a:off x="0" y="102357"/>
            <a:ext cx="2122227" cy="56638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191407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07302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Vereinfachtes Verfahren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§§ 63, 63a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63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nicht bei Sonderbau i.S.v. § 2 IV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(in Bbg nur bei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Wohngebäuden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Exkurs: falls vereinfachtes Verfahren, dann…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1.		nur eingeschränkte Prüfung von Bauordnungsrecht: § 63 S. 1 Nr. 2, 3 	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(in Bbg keine Prüfung von Bauordnungsrecht)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2.		eingeschränkter Prüfungsumfang befreit den Bauherrn aber nicht von 					der Einhaltung der Normen: § 59 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59 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782B8013-B917-4F48-9327-D82A0D7E82FB}"/>
              </a:ext>
            </a:extLst>
          </p:cNvPr>
          <p:cNvCxnSpPr>
            <a:cxnSpLocks/>
          </p:cNvCxnSpPr>
          <p:nvPr/>
        </p:nvCxnSpPr>
        <p:spPr>
          <a:xfrm>
            <a:off x="6096000" y="6356350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354EDD14-C362-4214-83D6-48E149EF3607}"/>
              </a:ext>
            </a:extLst>
          </p:cNvPr>
          <p:cNvCxnSpPr>
            <a:cxnSpLocks/>
          </p:cNvCxnSpPr>
          <p:nvPr/>
        </p:nvCxnSpPr>
        <p:spPr>
          <a:xfrm>
            <a:off x="6096000" y="2305278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fik 6">
            <a:extLst>
              <a:ext uri="{FF2B5EF4-FFF2-40B4-BE49-F238E27FC236}">
                <a16:creationId xmlns:a16="http://schemas.microsoft.com/office/drawing/2014/main" id="{EE45EC2A-4E93-E347-1530-5BC5B8174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8EB07453-4E79-1E2D-3AE0-64A7DE8B4D14}"/>
              </a:ext>
            </a:extLst>
          </p:cNvPr>
          <p:cNvSpPr/>
          <p:nvPr/>
        </p:nvSpPr>
        <p:spPr>
          <a:xfrm>
            <a:off x="0" y="102357"/>
            <a:ext cx="2238233" cy="545912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275679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0730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3.		Streitig, ob fehlendes Sachbescheidungsinteresse bzw. fehlendes 							Rechtsschutzbedürfnis des Bauherrn bei offensichtlichem Verstoß 							gegen nicht zu prüfende bauordnungsrechtliche Vorschriften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→ z.B. Verunstaltungsverbot: § 9 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9 S. 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→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VerpflKl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des Bauherrn auf Baugenehmigung?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2A12D931-045D-4D19-8E4B-5F27E54E5F07}"/>
              </a:ext>
            </a:extLst>
          </p:cNvPr>
          <p:cNvCxnSpPr>
            <a:cxnSpLocks/>
          </p:cNvCxnSpPr>
          <p:nvPr/>
        </p:nvCxnSpPr>
        <p:spPr>
          <a:xfrm flipH="1">
            <a:off x="3936000" y="3360039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32164EB1-5336-471C-AC2B-DB03CF0AE26E}"/>
              </a:ext>
            </a:extLst>
          </p:cNvPr>
          <p:cNvCxnSpPr>
            <a:cxnSpLocks/>
          </p:cNvCxnSpPr>
          <p:nvPr/>
        </p:nvCxnSpPr>
        <p:spPr>
          <a:xfrm>
            <a:off x="6096000" y="3356676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B6627A47-0139-40A2-833D-38C6DEA7355E}"/>
              </a:ext>
            </a:extLst>
          </p:cNvPr>
          <p:cNvSpPr txBox="1"/>
          <p:nvPr/>
        </p:nvSpPr>
        <p:spPr>
          <a:xfrm>
            <a:off x="1473693" y="3533312"/>
            <a:ext cx="4622307" cy="28364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e.A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unzulässig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kein RSB, da Vorhaben nicht 	sinnvoll realisierbar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nach Errichtung könnte sofort 	Beseitigungs-VA ergehen: 	§ 80 	S. 1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(§ 80 I 1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B4E8A07-B2CA-480F-80C9-D57DC9293583}"/>
              </a:ext>
            </a:extLst>
          </p:cNvPr>
          <p:cNvSpPr txBox="1"/>
          <p:nvPr/>
        </p:nvSpPr>
        <p:spPr>
          <a:xfrm>
            <a:off x="6312023" y="3533312"/>
            <a:ext cx="4622307" cy="28364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a.A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zulässig und begründet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Wortlaut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-Recht ist nicht 	zu prüfen)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Verantwortungsbereich 	des 	Bauherrn</a:t>
            </a:r>
          </a:p>
        </p:txBody>
      </p: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C2E88782-AAC5-49A7-83D7-B0CF2644CFB2}"/>
              </a:ext>
            </a:extLst>
          </p:cNvPr>
          <p:cNvCxnSpPr>
            <a:cxnSpLocks/>
          </p:cNvCxnSpPr>
          <p:nvPr/>
        </p:nvCxnSpPr>
        <p:spPr>
          <a:xfrm>
            <a:off x="6096000" y="147250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F8F0ECE2-7EFD-43F2-B8E0-12D89651DD98}"/>
              </a:ext>
            </a:extLst>
          </p:cNvPr>
          <p:cNvCxnSpPr>
            <a:cxnSpLocks/>
          </p:cNvCxnSpPr>
          <p:nvPr/>
        </p:nvCxnSpPr>
        <p:spPr>
          <a:xfrm>
            <a:off x="6096000" y="6356349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fik 8">
            <a:extLst>
              <a:ext uri="{FF2B5EF4-FFF2-40B4-BE49-F238E27FC236}">
                <a16:creationId xmlns:a16="http://schemas.microsoft.com/office/drawing/2014/main" id="{1687C1D0-2E18-1FDD-2CC5-D360DA815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90551" y="1"/>
            <a:ext cx="1601447" cy="814665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1AE6A05B-7F04-C26A-411C-6D3A7BB23323}"/>
              </a:ext>
            </a:extLst>
          </p:cNvPr>
          <p:cNvSpPr/>
          <p:nvPr/>
        </p:nvSpPr>
        <p:spPr>
          <a:xfrm>
            <a:off x="0" y="102357"/>
            <a:ext cx="2317171" cy="584893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53854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07302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→ vgl. für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71 I 3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wonach die Bauaufsichtsbehörde den 						Bauantrag ablehnen darf,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wenn das Bauvorhaben gegen sonstige 						öffentlich-rechtliche Vorschriften verstößt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→ in Bbg wird das vereinfachte Genehmigungsverfahren nur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 								Antrag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durchgeführt (§ 63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4.		Genehmigungsfiktion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nach Ablauf eines Monats als fiktiver VA 						i.S.v. § 42a VwVfG: § 69 IV 3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(in Bbg nach Ablauf von </a:t>
            </a:r>
            <a:r>
              <a:rPr lang="de-DE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drei 						Monaten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§ 63 IV 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BE2014B5-73AD-4ECD-90F8-49A00868F4D6}"/>
              </a:ext>
            </a:extLst>
          </p:cNvPr>
          <p:cNvCxnSpPr>
            <a:cxnSpLocks/>
          </p:cNvCxnSpPr>
          <p:nvPr/>
        </p:nvCxnSpPr>
        <p:spPr>
          <a:xfrm>
            <a:off x="6096000" y="147250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AutoShape 2">
            <a:extLst>
              <a:ext uri="{FF2B5EF4-FFF2-40B4-BE49-F238E27FC236}">
                <a16:creationId xmlns:a16="http://schemas.microsoft.com/office/drawing/2014/main" id="{8068D5B8-F03E-460F-89AA-1509FAB72B06}"/>
              </a:ext>
            </a:extLst>
          </p:cNvPr>
          <p:cNvSpPr>
            <a:spLocks/>
          </p:cNvSpPr>
          <p:nvPr/>
        </p:nvSpPr>
        <p:spPr bwMode="auto">
          <a:xfrm rot="10800000">
            <a:off x="1772240" y="772998"/>
            <a:ext cx="556181" cy="2656002"/>
          </a:xfrm>
          <a:prstGeom prst="rightBrace">
            <a:avLst>
              <a:gd name="adj1" fmla="val 0"/>
              <a:gd name="adj2" fmla="val 50147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CC0816C-E238-4098-9443-4EC436DC1A90}"/>
              </a:ext>
            </a:extLst>
          </p:cNvPr>
          <p:cNvSpPr txBox="1"/>
          <p:nvPr/>
        </p:nvSpPr>
        <p:spPr>
          <a:xfrm>
            <a:off x="320511" y="1225486"/>
            <a:ext cx="1451728" cy="168739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Bauherr: Rechts-sicherheit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8177E31-7077-A35F-BB5E-892852F605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53075" y="1"/>
            <a:ext cx="1638923" cy="833729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70C0D564-6462-0F9A-5270-AB4C9BCD5B40}"/>
              </a:ext>
            </a:extLst>
          </p:cNvPr>
          <p:cNvSpPr/>
          <p:nvPr/>
        </p:nvSpPr>
        <p:spPr>
          <a:xfrm>
            <a:off x="0" y="102357"/>
            <a:ext cx="2224581" cy="5400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261268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0730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Normales Verfahren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64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64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Baugenehmigung mit Konzentrationswirkung?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FC04E989-8F49-452E-9A45-A39D0D2062BE}"/>
              </a:ext>
            </a:extLst>
          </p:cNvPr>
          <p:cNvCxnSpPr>
            <a:cxnSpLocks/>
          </p:cNvCxnSpPr>
          <p:nvPr/>
        </p:nvCxnSpPr>
        <p:spPr>
          <a:xfrm flipH="1">
            <a:off x="3936000" y="2282557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A46FBCE4-D937-46A8-95D4-5CA3175B2B60}"/>
              </a:ext>
            </a:extLst>
          </p:cNvPr>
          <p:cNvCxnSpPr>
            <a:cxnSpLocks/>
          </p:cNvCxnSpPr>
          <p:nvPr/>
        </p:nvCxnSpPr>
        <p:spPr>
          <a:xfrm>
            <a:off x="6096000" y="2282557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BAE3FD4F-4134-4141-8291-6DA8C4E7C90A}"/>
              </a:ext>
            </a:extLst>
          </p:cNvPr>
          <p:cNvSpPr txBox="1"/>
          <p:nvPr/>
        </p:nvSpPr>
        <p:spPr>
          <a:xfrm>
            <a:off x="1127463" y="2476869"/>
            <a:ext cx="4968537" cy="424460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64 S. 1 Nr. 3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(-), anders nur,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soweit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gen der Baugenehmigung eine 	Entscheidung nach anderen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fentlich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rechtlichen Vorschriften 	entfällt oder ersetzt wird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“, so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z.B. 	§ 12 III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DSchGBln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§ 11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BerlStrG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(-)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5E1D2D9-38F9-43FB-9A89-07DCAEEFF940}"/>
              </a:ext>
            </a:extLst>
          </p:cNvPr>
          <p:cNvSpPr txBox="1"/>
          <p:nvPr/>
        </p:nvSpPr>
        <p:spPr>
          <a:xfrm>
            <a:off x="6312023" y="2476869"/>
            <a:ext cx="4856086" cy="424460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72 I 2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(+), d.h. Baugenehmigung 	schließt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für das Vorhaben 	erforderlichen weiteren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behörd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lichen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Entscheidungen ein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nicht erfasst sind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personenbezo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Genehmigungen, insbes. 	GewO / GastG („unzuverlässig“)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§ 18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BbgStrG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(+)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8D22A3A-352D-815D-AE20-D2D009AA18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3E30B5E3-EFFD-6FF0-1AF7-3C6F68E6A6B6}"/>
              </a:ext>
            </a:extLst>
          </p:cNvPr>
          <p:cNvSpPr/>
          <p:nvPr/>
        </p:nvSpPr>
        <p:spPr>
          <a:xfrm>
            <a:off x="0" y="102357"/>
            <a:ext cx="2238233" cy="55955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6644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6204345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D.		Zw.-Erg.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genehmigungsbedürftig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normales Genehmigungsverfahren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Teil: Genehmigungsfähigkeit (Anspruch auf Genehmigung)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A.		</a:t>
            </a:r>
            <a:r>
              <a:rPr lang="de-DE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AspGL</a:t>
            </a:r>
            <a:endParaRPr lang="de-DE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71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72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		</a:t>
            </a:r>
            <a:r>
              <a:rPr lang="de-DE" sz="24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Vorauss</a:t>
            </a: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Antrag an zuständige Behörde mit Bauvorlagen: § 68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68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598F815-D8F5-00DA-9FD4-D968EC6832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A78D87E7-4379-8BCB-DB1A-4285E9287D77}"/>
              </a:ext>
            </a:extLst>
          </p:cNvPr>
          <p:cNvSpPr/>
          <p:nvPr/>
        </p:nvSpPr>
        <p:spPr>
          <a:xfrm>
            <a:off x="0" y="102357"/>
            <a:ext cx="2299648" cy="58685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2445180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7" y="488272"/>
            <a:ext cx="11896079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Genehmigungsbedürftigkeit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59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59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(+), s. 1. Teil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Genehmigungsfähigkeit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71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keine öffentlich-rechtlichen Vorschriften entgegenstehen, 				die im bauaufsichtlichen Genehmigungsverfahren zu prüfen sind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(ähnlich	 § 72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zu prüfende Vorschriften abhängig von Art des Genehmigungsverfahrens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hier: normales Verfahren i.S.v. § 64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64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s. 1. Teil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Bauplanungs- und Bauordnungsrecht, ggf. Einhaltung anderer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.-rechtlicher 		</a:t>
            </a:r>
            <a:r>
              <a:rPr lang="de-DE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Anforderungen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4A242B4-0CB6-2AB0-0228-F8D76F6FA0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55F0A1E-1201-C0A3-EFCF-F932A0DD3555}"/>
              </a:ext>
            </a:extLst>
          </p:cNvPr>
          <p:cNvSpPr/>
          <p:nvPr/>
        </p:nvSpPr>
        <p:spPr>
          <a:xfrm>
            <a:off x="0" y="102357"/>
            <a:ext cx="2210937" cy="55955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97768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91894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Bauplanungsrecht: § 64 S. 1 Nr. 1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64 Nr. 1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§§ 29 ff BauGB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Anlage i.S.v. § 29 I BauGB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bauliche Anlage mit bodenrechtlicher Relevanz, die geeignet ist,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baupla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nungsrechtliche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Spannungen hervorzurufen (vgl.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Gesetzgebungskompe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tenz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aus Art. 74 I Nr. 18 GG: „Bodenrecht“)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Errichtung, Änderung oder Nutzungsänderung: §§ 30 - 37 BauGB gelten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Gebietsart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beplanter Bereich (§ 30 BauGB), unbeplanter Innenbereich (§ 34 BauGB)  			oder unbeplanter Außenbereich (§ 35 BauGB)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4F3363B3-B63C-4A2B-9A73-55C13C830B7B}"/>
              </a:ext>
            </a:extLst>
          </p:cNvPr>
          <p:cNvCxnSpPr>
            <a:cxnSpLocks/>
          </p:cNvCxnSpPr>
          <p:nvPr/>
        </p:nvCxnSpPr>
        <p:spPr>
          <a:xfrm>
            <a:off x="6096000" y="6149309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B04E2578-38B2-C20A-7C08-6B04EFAC3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97A2034-21D6-7545-4139-F716E835D8B2}"/>
              </a:ext>
            </a:extLst>
          </p:cNvPr>
          <p:cNvSpPr/>
          <p:nvPr/>
        </p:nvSpPr>
        <p:spPr>
          <a:xfrm>
            <a:off x="0" y="102357"/>
            <a:ext cx="2224585" cy="57320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298606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096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lnSpc>
                <a:spcPct val="150000"/>
              </a:lnSpc>
              <a:defRPr/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Gebietsarten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1EA0E50E-8A65-4D64-A2F9-9977C07D3E5D}"/>
              </a:ext>
            </a:extLst>
          </p:cNvPr>
          <p:cNvCxnSpPr>
            <a:cxnSpLocks/>
          </p:cNvCxnSpPr>
          <p:nvPr/>
        </p:nvCxnSpPr>
        <p:spPr>
          <a:xfrm flipH="1">
            <a:off x="3224026" y="1209831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9D698A7B-2155-4CE5-8034-7AF3697841C8}"/>
              </a:ext>
            </a:extLst>
          </p:cNvPr>
          <p:cNvCxnSpPr>
            <a:cxnSpLocks/>
          </p:cNvCxnSpPr>
          <p:nvPr/>
        </p:nvCxnSpPr>
        <p:spPr>
          <a:xfrm>
            <a:off x="6091192" y="1209831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37A0C318-3583-4E15-9418-10B2E1E5639B}"/>
              </a:ext>
            </a:extLst>
          </p:cNvPr>
          <p:cNvSpPr txBox="1"/>
          <p:nvPr/>
        </p:nvSpPr>
        <p:spPr>
          <a:xfrm>
            <a:off x="363983" y="1389832"/>
            <a:ext cx="5727208" cy="90133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beplant (§ 30 BauGB): B-Plan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	qualifiziert / vorhabenbezogen / einfach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0BDCFF4-DFE2-4B95-BD38-D31237A4C8A3}"/>
              </a:ext>
            </a:extLst>
          </p:cNvPr>
          <p:cNvSpPr txBox="1"/>
          <p:nvPr/>
        </p:nvSpPr>
        <p:spPr>
          <a:xfrm>
            <a:off x="6208448" y="1389831"/>
            <a:ext cx="4864964" cy="90133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unbeplant (§§ 34, 35 BauGB)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F8E6CF55-D7DF-4C0A-88AA-3C4AB9688A63}"/>
              </a:ext>
            </a:extLst>
          </p:cNvPr>
          <p:cNvCxnSpPr>
            <a:cxnSpLocks/>
          </p:cNvCxnSpPr>
          <p:nvPr/>
        </p:nvCxnSpPr>
        <p:spPr>
          <a:xfrm>
            <a:off x="6096000" y="147250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809F8369-06D8-40F9-803B-6B6D9B891DCF}"/>
              </a:ext>
            </a:extLst>
          </p:cNvPr>
          <p:cNvCxnSpPr>
            <a:cxnSpLocks/>
          </p:cNvCxnSpPr>
          <p:nvPr/>
        </p:nvCxnSpPr>
        <p:spPr>
          <a:xfrm flipH="1">
            <a:off x="3224026" y="1912411"/>
            <a:ext cx="5760000" cy="72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4D6CC861-D4D8-48A3-92E1-9052C7B73A54}"/>
              </a:ext>
            </a:extLst>
          </p:cNvPr>
          <p:cNvCxnSpPr>
            <a:cxnSpLocks/>
          </p:cNvCxnSpPr>
          <p:nvPr/>
        </p:nvCxnSpPr>
        <p:spPr>
          <a:xfrm>
            <a:off x="8976846" y="1912189"/>
            <a:ext cx="1440000" cy="72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>
            <a:extLst>
              <a:ext uri="{FF2B5EF4-FFF2-40B4-BE49-F238E27FC236}">
                <a16:creationId xmlns:a16="http://schemas.microsoft.com/office/drawing/2014/main" id="{9C763E86-FEA3-4607-9660-9D0A54332382}"/>
              </a:ext>
            </a:extLst>
          </p:cNvPr>
          <p:cNvSpPr txBox="1"/>
          <p:nvPr/>
        </p:nvSpPr>
        <p:spPr>
          <a:xfrm>
            <a:off x="363982" y="2539014"/>
            <a:ext cx="8170418" cy="43189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Innenbereich: § 34 BauGB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Abs. 1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im Zusammenhang bebauter Ortsteil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“: tatsächlich 	zusammenhängende Bebauung von einigem Gewicht als 	Ausdruck organischer Siedlungsstruktur; einzelne Bau-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lücken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unschädlich, sofern Eindruck der Geschlossenheit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Abs. 2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ggf. sog. „faktischer B-Plan“, wenn die Eigenart 	der näheren Umgebung einem der Baugebiete nach der 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(§ 9a BauGB) entspricht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faktisches Mischgebiet (§ 6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AA10AC36-19A3-49B0-84EB-CF4E9608452A}"/>
              </a:ext>
            </a:extLst>
          </p:cNvPr>
          <p:cNvSpPr txBox="1"/>
          <p:nvPr/>
        </p:nvSpPr>
        <p:spPr>
          <a:xfrm>
            <a:off x="8984025" y="2539015"/>
            <a:ext cx="3032639" cy="43189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Außenbereich:</a:t>
            </a:r>
          </a:p>
          <a:p>
            <a:pPr defTabSz="360000">
              <a:lnSpc>
                <a:spcPct val="13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35 BauGB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	Abs. 1: 	privilegierte 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Abs. 2: 	sonstige 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Abs. 4: 	teilprivileg. 				Vorhaben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Abs. 3:	öffentliche 				Belange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7AC17C8-97C1-2C9D-45BC-D118A54BAC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71FDD496-26BF-9F93-8DEA-0F488081814A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159692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9189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Zulässige Art der baulichen Nutzung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gilt bei rechtlichem / faktischem B-Plan (§§ 30 / 34 II BauGB)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Regelbebauung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§§ 2 - 9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jeweils Abs. 2 (gebunden: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zulässig sind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sofern „gebietsverträglich“, d.h. mit Zweckbestimmung des jeweiligen Bau-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gebiets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vereinbar: maßgeblich ist, ob Vorhaben dieser Art generell geeignet 			sind, ein bodenrechtlich beachtliches Störpotential zu entfalten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(vgl. etwa BVerwG, 2.2.2012, 4 C 14.10: Krematorium mit Abschiedsraum 				im Gewerbegebiet ist gebietsunverträglich)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Drive In als Schank- und Speisewirtschaft (§ 6 II Nr. 3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ggf. 				auch mit Autoschalter (als Teil des Hauptgebäudes)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2FA5BDA-DF56-AF8E-D65E-DB5016D9D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7ED784FC-C97A-6A64-EB4E-6E1D94312198}"/>
              </a:ext>
            </a:extLst>
          </p:cNvPr>
          <p:cNvSpPr/>
          <p:nvPr/>
        </p:nvSpPr>
        <p:spPr>
          <a:xfrm>
            <a:off x="0" y="102357"/>
            <a:ext cx="2210937" cy="55955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34213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9189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Ausnahmebebauung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§§ 2 - 9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jeweils Abs. 3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31 I BauGB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(Ermessen: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können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sofern „gebietsverträglich“ (s. oben)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Befreiung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31 II BauGB, für atypische Sonderfälle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(Ermessen: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Erweiterung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§§ 12 - 14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Stellplätze und Garagen, Gebäude und Räume für 				freie Berufe, Ferienwohnungen, Nebenanlagen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Eigenwerbeanlage als Nebenanlage i.S.v. § 14 I 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21A68EFC-19A3-40A7-9B68-569FF0D614A8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8374930" y="763570"/>
            <a:ext cx="612743" cy="3748497"/>
          </a:xfrm>
          <a:prstGeom prst="rightBrace">
            <a:avLst>
              <a:gd name="adj1" fmla="val 0"/>
              <a:gd name="adj2" fmla="val 50147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C76B7C0-A2BC-4814-BDA1-0750BFF4D64E}"/>
              </a:ext>
            </a:extLst>
          </p:cNvPr>
          <p:cNvSpPr txBox="1"/>
          <p:nvPr/>
        </p:nvSpPr>
        <p:spPr>
          <a:xfrm>
            <a:off x="8987673" y="1762813"/>
            <a:ext cx="2973509" cy="166618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unnötig, da 				Regelbebauung 		vorliegt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542B9F2-A4BF-7A0D-8960-2E29590131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0ACB7E4D-2915-88E1-B892-646AB59FF9A9}"/>
              </a:ext>
            </a:extLst>
          </p:cNvPr>
          <p:cNvSpPr/>
          <p:nvPr/>
        </p:nvSpPr>
        <p:spPr>
          <a:xfrm>
            <a:off x="0" y="102357"/>
            <a:ext cx="2176818" cy="57320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1346926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91894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Feinsteuerung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15 I 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 Einzelfall unzulässig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insbes.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Rücksichtnahmegebot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§ 15 I 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BauNVO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Belästigungen oder 				Störungen ausge­hen können, die nach der Eigenart des Baugebiets im 					Baugebiet selbst oder in dessen Umgebung unzumutbar sind, oder wenn 				sie solchen Belästigungen oder Störungen ausgesetzt werden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gilt gebietsübergreifend 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oder in dessen Umgebung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„unzumutbar“ ≈ „schädliche Umwelteinwirkungen“ i.S.v. § 3 I BImSchG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9B439331-3D2F-4E11-8B74-7A238D8D9174}"/>
              </a:ext>
            </a:extLst>
          </p:cNvPr>
          <p:cNvCxnSpPr>
            <a:cxnSpLocks/>
          </p:cNvCxnSpPr>
          <p:nvPr/>
        </p:nvCxnSpPr>
        <p:spPr>
          <a:xfrm>
            <a:off x="6096000" y="5090474"/>
            <a:ext cx="0" cy="162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7283D5B6-B5B9-8280-5E57-C60D613F05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697D545E-DBF9-0890-8A0A-3D225C9919B3}"/>
              </a:ext>
            </a:extLst>
          </p:cNvPr>
          <p:cNvSpPr/>
          <p:nvPr/>
        </p:nvSpPr>
        <p:spPr>
          <a:xfrm>
            <a:off x="0" y="102357"/>
            <a:ext cx="2161309" cy="54187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10392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7" y="488272"/>
            <a:ext cx="11961179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„schädliche Umwelteinwirkungen“ i.S.v. § 3 I BImSchG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Grenz- / Richtwerte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BImSchVO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RVO nach § 23 I BImSchG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TA-Lärm / TA-Luft: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sind VV ohne Außenwirkung, aber normen-							konkretisierende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VV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verbindlich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spezif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Sachverstand,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r>
              <a:rPr lang="de-DE" sz="2400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BImSchG)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Einzelfallabwägung mit wertenden Aspekten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Gebietsart und tatsächliche Bebauung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Herkömmlichkeit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allgemeine Akzeptanz, soziale Adäquanz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Interessenabwägung: Bauherr   </a:t>
            </a:r>
            <a:r>
              <a:rPr lang="de-DE" sz="2400" u="sng" spc="-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↔    Nachbar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47422EE9-0305-4199-A8EA-CFDDD43E5A83}"/>
              </a:ext>
            </a:extLst>
          </p:cNvPr>
          <p:cNvCxnSpPr>
            <a:cxnSpLocks/>
          </p:cNvCxnSpPr>
          <p:nvPr/>
        </p:nvCxnSpPr>
        <p:spPr>
          <a:xfrm>
            <a:off x="6096000" y="147250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D0E27BA7-D402-410A-8C0B-A57344761A3E}"/>
              </a:ext>
            </a:extLst>
          </p:cNvPr>
          <p:cNvCxnSpPr>
            <a:cxnSpLocks/>
          </p:cNvCxnSpPr>
          <p:nvPr/>
        </p:nvCxnSpPr>
        <p:spPr>
          <a:xfrm flipH="1">
            <a:off x="3936000" y="5592167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829822D7-BD92-4793-9A4F-46E3AC21CE51}"/>
              </a:ext>
            </a:extLst>
          </p:cNvPr>
          <p:cNvCxnSpPr>
            <a:cxnSpLocks/>
          </p:cNvCxnSpPr>
          <p:nvPr/>
        </p:nvCxnSpPr>
        <p:spPr>
          <a:xfrm>
            <a:off x="6096000" y="5592167"/>
            <a:ext cx="216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14968C46-AEE6-4E37-B714-0C420FFCB9A1}"/>
              </a:ext>
            </a:extLst>
          </p:cNvPr>
          <p:cNvSpPr txBox="1"/>
          <p:nvPr/>
        </p:nvSpPr>
        <p:spPr>
          <a:xfrm>
            <a:off x="1473693" y="5770485"/>
            <a:ext cx="4622307" cy="9402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erständlich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nabweisbar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33D605A-13DD-4076-AB30-C54FCFA8F1D9}"/>
              </a:ext>
            </a:extLst>
          </p:cNvPr>
          <p:cNvSpPr txBox="1"/>
          <p:nvPr/>
        </p:nvSpPr>
        <p:spPr>
          <a:xfrm>
            <a:off x="6312023" y="5770485"/>
            <a:ext cx="3009205" cy="9402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mpfindlich</a:t>
            </a:r>
          </a:p>
          <a:p>
            <a:pPr defTabSz="360000">
              <a:lnSpc>
                <a:spcPct val="13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chutzwürdig</a:t>
            </a:r>
          </a:p>
        </p:txBody>
      </p:sp>
      <p:sp>
        <p:nvSpPr>
          <p:cNvPr id="11" name="AutoShape 2">
            <a:extLst>
              <a:ext uri="{FF2B5EF4-FFF2-40B4-BE49-F238E27FC236}">
                <a16:creationId xmlns:a16="http://schemas.microsoft.com/office/drawing/2014/main" id="{88113855-2B04-4EEC-BBC3-C68FA3C4B419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9230880" y="5770485"/>
            <a:ext cx="374760" cy="950990"/>
          </a:xfrm>
          <a:prstGeom prst="rightBrace">
            <a:avLst>
              <a:gd name="adj1" fmla="val 0"/>
              <a:gd name="adj2" fmla="val 48301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664AEFE-01AF-40DF-B7E4-0CECE07C99B3}"/>
              </a:ext>
            </a:extLst>
          </p:cNvPr>
          <p:cNvSpPr txBox="1"/>
          <p:nvPr/>
        </p:nvSpPr>
        <p:spPr>
          <a:xfrm>
            <a:off x="9605639" y="5950485"/>
            <a:ext cx="2228295" cy="63125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VUES-Formel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13" name="AutoShape 2">
            <a:extLst>
              <a:ext uri="{FF2B5EF4-FFF2-40B4-BE49-F238E27FC236}">
                <a16:creationId xmlns:a16="http://schemas.microsoft.com/office/drawing/2014/main" id="{F8C60C7B-9E5C-478E-96F8-54DAD48219B1}"/>
              </a:ext>
            </a:extLst>
          </p:cNvPr>
          <p:cNvSpPr>
            <a:spLocks/>
          </p:cNvSpPr>
          <p:nvPr/>
        </p:nvSpPr>
        <p:spPr bwMode="auto">
          <a:xfrm rot="10800000" flipH="1">
            <a:off x="10766716" y="1855433"/>
            <a:ext cx="374760" cy="1566878"/>
          </a:xfrm>
          <a:prstGeom prst="rightBrace">
            <a:avLst>
              <a:gd name="adj1" fmla="val 0"/>
              <a:gd name="adj2" fmla="val 52035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9C03E6EE-AF85-4EED-AA53-5E509ACE4960}"/>
              </a:ext>
            </a:extLst>
          </p:cNvPr>
          <p:cNvSpPr txBox="1"/>
          <p:nvPr/>
        </p:nvSpPr>
        <p:spPr>
          <a:xfrm>
            <a:off x="11141475" y="2037023"/>
            <a:ext cx="692459" cy="120369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(-)</a:t>
            </a: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6ED92FE6-75FC-4D04-B3F5-E5394842020E}"/>
              </a:ext>
            </a:extLst>
          </p:cNvPr>
          <p:cNvCxnSpPr>
            <a:cxnSpLocks/>
          </p:cNvCxnSpPr>
          <p:nvPr/>
        </p:nvCxnSpPr>
        <p:spPr>
          <a:xfrm>
            <a:off x="6096000" y="6149309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>
            <a:extLst>
              <a:ext uri="{FF2B5EF4-FFF2-40B4-BE49-F238E27FC236}">
                <a16:creationId xmlns:a16="http://schemas.microsoft.com/office/drawing/2014/main" id="{E0DE23DC-E830-E1C0-0A13-A5DE9E0A30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88225" y="1"/>
            <a:ext cx="2003773" cy="1019330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id="{CA606735-A4ED-0AA6-983B-FE2379D522D6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18483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 animBg="1"/>
      <p:bldP spid="12" grpId="0"/>
      <p:bldP spid="13" grpId="0" animBg="1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69189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Anwendung der „VUES-Formel“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Mittelwert nötig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zwei aneinander grenzende verschiedene Gebietsarten 				(Bauherr im Mischgebiet, aber Nachbar im Allgemeinen Wohngebiet)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								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schutzwürdig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Lage des Autoschalters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(wohl) unzumutbar, da direkt neben den Balkonen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											Immissionen (Lärm, Abgase)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(cc)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Auflage (§ 36 II Nr. 4 VwVfG) möglich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71 III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72 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											Autoschalter an anderer Position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bauplanungsrechtliche Hindernisse überwindbar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64 S. 1 Nr. 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64 Nr. 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 §§ 29 ff BauGB (+)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2DD0D7E1-C736-4B1D-BF15-07C552E484D4}"/>
              </a:ext>
            </a:extLst>
          </p:cNvPr>
          <p:cNvCxnSpPr>
            <a:cxnSpLocks/>
          </p:cNvCxnSpPr>
          <p:nvPr/>
        </p:nvCxnSpPr>
        <p:spPr>
          <a:xfrm>
            <a:off x="8598031" y="220855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2D532B40-FCBE-4EF6-9354-3EC990E66EF2}"/>
              </a:ext>
            </a:extLst>
          </p:cNvPr>
          <p:cNvCxnSpPr>
            <a:cxnSpLocks/>
          </p:cNvCxnSpPr>
          <p:nvPr/>
        </p:nvCxnSpPr>
        <p:spPr>
          <a:xfrm>
            <a:off x="8598031" y="3331581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84C1543A-DFCC-4C2B-87F1-0FDEB60B72E4}"/>
              </a:ext>
            </a:extLst>
          </p:cNvPr>
          <p:cNvCxnSpPr>
            <a:cxnSpLocks/>
          </p:cNvCxnSpPr>
          <p:nvPr/>
        </p:nvCxnSpPr>
        <p:spPr>
          <a:xfrm>
            <a:off x="8598031" y="4414657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6BB02AE2-3893-406D-98A7-90F4B3D6052B}"/>
              </a:ext>
            </a:extLst>
          </p:cNvPr>
          <p:cNvCxnSpPr>
            <a:cxnSpLocks/>
          </p:cNvCxnSpPr>
          <p:nvPr/>
        </p:nvCxnSpPr>
        <p:spPr>
          <a:xfrm>
            <a:off x="6096000" y="147250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DCCD0187-5424-6B88-15CC-8E0285C35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48D14065-4297-E42F-FFC7-DAA6D09360F3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270026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80670" cy="657367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Bauordnungsrecht: § 64 S. 1 Nr. 2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64 Nr. 2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im normalen Verfahren vollständig zu prüfen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z.B. Verunstaltungsverbot i.S.v. §§ 9, 10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(§§ 9, 10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bzgl. 				beleuchteter Werbeanlage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nicht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beurteilbar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Andere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.-rechtliche Vorschriften: § 64 S. 1 Nr. 3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BauOBln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(§ 64 Nr. 3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keine Konzentrationswirkung bzgl. § 11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s. 1. Teil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(anders in Bbg wegen § 72 I 2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BbgBO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bzgl. § 18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 defTabSz="360000">
              <a:lnSpc>
                <a:spcPct val="150000"/>
              </a:lnSpc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C.		RF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gebundener Asp. 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 zu erteilen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 wegen Baufreiheit aus Art. 14 I GG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mit Nebenbestimmung (Auflage) bzgl. Lage des Autoschalters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64866F5A-B9F8-4405-B1C7-8CCA4B07F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3002133-2D76-7798-99D6-4326AEF986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8787AFC-5ECC-F819-A368-5E00461B8790}"/>
              </a:ext>
            </a:extLst>
          </p:cNvPr>
          <p:cNvSpPr/>
          <p:nvPr/>
        </p:nvSpPr>
        <p:spPr>
          <a:xfrm>
            <a:off x="0" y="102357"/>
            <a:ext cx="2238233" cy="55955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Baurecht</a:t>
            </a:r>
          </a:p>
          <a:p>
            <a:pPr algn="ctr"/>
            <a:r>
              <a:rPr lang="de-DE" dirty="0"/>
              <a:t>Fall 2</a:t>
            </a:r>
          </a:p>
        </p:txBody>
      </p:sp>
    </p:spTree>
    <p:extLst>
      <p:ext uri="{BB962C8B-B14F-4D97-AF65-F5344CB8AC3E}">
        <p14:creationId xmlns:p14="http://schemas.microsoft.com/office/powerpoint/2010/main" val="689436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2544</Words>
  <Application>Microsoft Office PowerPoint</Application>
  <PresentationFormat>Breitbild</PresentationFormat>
  <Paragraphs>268</Paragraphs>
  <Slides>21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Frutiger</vt:lpstr>
      <vt:lpstr>Office</vt:lpstr>
      <vt:lpstr>Benutzerdefiniertes Design</vt:lpstr>
      <vt:lpstr>Baurecht  Kurseinheit 2</vt:lpstr>
      <vt:lpstr>Baurecht  FALL 2 – Fast Food am Autoschalter 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1405</cp:revision>
  <cp:lastPrinted>2021-01-23T20:00:12Z</cp:lastPrinted>
  <dcterms:created xsi:type="dcterms:W3CDTF">2020-03-20T12:42:26Z</dcterms:created>
  <dcterms:modified xsi:type="dcterms:W3CDTF">2026-09-03T07:33:16Z</dcterms:modified>
</cp:coreProperties>
</file>