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630" r:id="rId3"/>
    <p:sldId id="631" r:id="rId4"/>
    <p:sldId id="632" r:id="rId5"/>
    <p:sldId id="644" r:id="rId6"/>
    <p:sldId id="610" r:id="rId7"/>
    <p:sldId id="460" r:id="rId8"/>
    <p:sldId id="459" r:id="rId9"/>
    <p:sldId id="474" r:id="rId10"/>
    <p:sldId id="634" r:id="rId11"/>
    <p:sldId id="635" r:id="rId12"/>
    <p:sldId id="636" r:id="rId13"/>
    <p:sldId id="637" r:id="rId14"/>
    <p:sldId id="638" r:id="rId15"/>
    <p:sldId id="462" r:id="rId16"/>
    <p:sldId id="463" r:id="rId17"/>
    <p:sldId id="465" r:id="rId18"/>
    <p:sldId id="466" r:id="rId19"/>
    <p:sldId id="639" r:id="rId20"/>
    <p:sldId id="640" r:id="rId21"/>
    <p:sldId id="641" r:id="rId22"/>
    <p:sldId id="642" r:id="rId23"/>
    <p:sldId id="643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630"/>
          </p14:sldIdLst>
        </p14:section>
        <p14:section name="Abschnitt ohne Titel" id="{829043A9-710D-4005-AA1E-42AE4A314CFE}">
          <p14:sldIdLst>
            <p14:sldId id="631"/>
            <p14:sldId id="632"/>
            <p14:sldId id="644"/>
            <p14:sldId id="610"/>
            <p14:sldId id="460"/>
            <p14:sldId id="459"/>
            <p14:sldId id="474"/>
            <p14:sldId id="634"/>
            <p14:sldId id="635"/>
            <p14:sldId id="636"/>
            <p14:sldId id="637"/>
            <p14:sldId id="638"/>
            <p14:sldId id="462"/>
            <p14:sldId id="463"/>
            <p14:sldId id="465"/>
            <p14:sldId id="466"/>
            <p14:sldId id="639"/>
            <p14:sldId id="640"/>
            <p14:sldId id="641"/>
            <p14:sldId id="642"/>
            <p14:sldId id="6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14112-C189-4392-967B-28BC7F5A2FBF}" v="4" dt="2026-09-11T06:45:20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88875" autoAdjust="0"/>
  </p:normalViewPr>
  <p:slideViewPr>
    <p:cSldViewPr snapToGrid="0">
      <p:cViewPr varScale="1">
        <p:scale>
          <a:sx n="140" d="100"/>
          <a:sy n="140" d="100"/>
        </p:scale>
        <p:origin x="1278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9-11T07:07:40.245" v="108" actId="14100"/>
      <pc:docMkLst>
        <pc:docMk/>
      </pc:docMkLst>
      <pc:sldChg chg="del">
        <pc:chgData name="Jana Panten" userId="4837875be9110987" providerId="LiveId" clId="{64205E3A-E4CC-4CCE-AE71-0DBE2D499113}" dt="2026-09-11T06:43:21.081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9-11T07:06:16.639" v="96" actId="14100"/>
        <pc:sldMkLst>
          <pc:docMk/>
          <pc:sldMk cId="134310950" sldId="459"/>
        </pc:sldMkLst>
        <pc:spChg chg="add mod">
          <ac:chgData name="Jana Panten" userId="4837875be9110987" providerId="LiveId" clId="{64205E3A-E4CC-4CCE-AE71-0DBE2D499113}" dt="2026-09-11T07:06:16.639" v="96" actId="14100"/>
          <ac:spMkLst>
            <pc:docMk/>
            <pc:sldMk cId="134310950" sldId="459"/>
            <ac:spMk id="5" creationId="{5ECE3647-85CD-3A4A-231A-32CEAF170D1F}"/>
          </ac:spMkLst>
        </pc:spChg>
        <pc:picChg chg="add mod">
          <ac:chgData name="Jana Panten" userId="4837875be9110987" providerId="LiveId" clId="{64205E3A-E4CC-4CCE-AE71-0DBE2D499113}" dt="2026-09-11T06:47:58.381" v="75" actId="14100"/>
          <ac:picMkLst>
            <pc:docMk/>
            <pc:sldMk cId="134310950" sldId="459"/>
            <ac:picMk id="8" creationId="{83D70549-EC76-AE90-9A5E-0073A6BD955A}"/>
          </ac:picMkLst>
        </pc:picChg>
      </pc:sldChg>
      <pc:sldChg chg="addSp mod">
        <pc:chgData name="Jana Panten" userId="4837875be9110987" providerId="LiveId" clId="{64205E3A-E4CC-4CCE-AE71-0DBE2D499113}" dt="2026-09-11T06:47:51.068" v="73" actId="22"/>
        <pc:sldMkLst>
          <pc:docMk/>
          <pc:sldMk cId="153692384" sldId="460"/>
        </pc:sldMkLst>
        <pc:spChg chg="add">
          <ac:chgData name="Jana Panten" userId="4837875be9110987" providerId="LiveId" clId="{64205E3A-E4CC-4CCE-AE71-0DBE2D499113}" dt="2026-09-11T06:46:14.148" v="40" actId="22"/>
          <ac:spMkLst>
            <pc:docMk/>
            <pc:sldMk cId="153692384" sldId="460"/>
            <ac:spMk id="11" creationId="{DDB00653-8E2F-0F72-32A6-1B7083F4FAE6}"/>
          </ac:spMkLst>
        </pc:spChg>
        <pc:picChg chg="add">
          <ac:chgData name="Jana Panten" userId="4837875be9110987" providerId="LiveId" clId="{64205E3A-E4CC-4CCE-AE71-0DBE2D499113}" dt="2026-09-11T06:47:51.068" v="73" actId="22"/>
          <ac:picMkLst>
            <pc:docMk/>
            <pc:sldMk cId="153692384" sldId="460"/>
            <ac:picMk id="13" creationId="{E12361DE-F23A-7332-60BF-56AB0D0189EF}"/>
          </ac:picMkLst>
        </pc:picChg>
      </pc:sldChg>
      <pc:sldChg chg="addSp modSp mod">
        <pc:chgData name="Jana Panten" userId="4837875be9110987" providerId="LiveId" clId="{64205E3A-E4CC-4CCE-AE71-0DBE2D499113}" dt="2026-09-11T06:48:12.541" v="82" actId="22"/>
        <pc:sldMkLst>
          <pc:docMk/>
          <pc:sldMk cId="4256374638" sldId="462"/>
        </pc:sldMkLst>
        <pc:spChg chg="add mod">
          <ac:chgData name="Jana Panten" userId="4837875be9110987" providerId="LiveId" clId="{64205E3A-E4CC-4CCE-AE71-0DBE2D499113}" dt="2026-09-11T06:46:54.100" v="54" actId="14100"/>
          <ac:spMkLst>
            <pc:docMk/>
            <pc:sldMk cId="4256374638" sldId="462"/>
            <ac:spMk id="5" creationId="{45F7EDCC-11D0-5FA7-14A2-A3545BB2D67A}"/>
          </ac:spMkLst>
        </pc:spChg>
        <pc:picChg chg="add">
          <ac:chgData name="Jana Panten" userId="4837875be9110987" providerId="LiveId" clId="{64205E3A-E4CC-4CCE-AE71-0DBE2D499113}" dt="2026-09-11T06:48:12.541" v="82" actId="22"/>
          <ac:picMkLst>
            <pc:docMk/>
            <pc:sldMk cId="4256374638" sldId="462"/>
            <ac:picMk id="7" creationId="{54837F60-B304-E3C3-F014-E68C65C4168B}"/>
          </ac:picMkLst>
        </pc:picChg>
      </pc:sldChg>
      <pc:sldChg chg="addSp modSp mod">
        <pc:chgData name="Jana Panten" userId="4837875be9110987" providerId="LiveId" clId="{64205E3A-E4CC-4CCE-AE71-0DBE2D499113}" dt="2026-09-11T07:06:57.833" v="101" actId="14100"/>
        <pc:sldMkLst>
          <pc:docMk/>
          <pc:sldMk cId="4229461468" sldId="463"/>
        </pc:sldMkLst>
        <pc:spChg chg="add mod">
          <ac:chgData name="Jana Panten" userId="4837875be9110987" providerId="LiveId" clId="{64205E3A-E4CC-4CCE-AE71-0DBE2D499113}" dt="2026-09-11T07:06:57.833" v="101" actId="14100"/>
          <ac:spMkLst>
            <pc:docMk/>
            <pc:sldMk cId="4229461468" sldId="463"/>
            <ac:spMk id="5" creationId="{D33A36B1-3074-7363-8930-600C08348B5C}"/>
          </ac:spMkLst>
        </pc:spChg>
        <pc:picChg chg="add">
          <ac:chgData name="Jana Panten" userId="4837875be9110987" providerId="LiveId" clId="{64205E3A-E4CC-4CCE-AE71-0DBE2D499113}" dt="2026-09-11T06:48:14.856" v="83" actId="22"/>
          <ac:picMkLst>
            <pc:docMk/>
            <pc:sldMk cId="4229461468" sldId="463"/>
            <ac:picMk id="7" creationId="{1C6AA50B-8810-712C-BB92-B7BB9DFEA33E}"/>
          </ac:picMkLst>
        </pc:picChg>
      </pc:sldChg>
      <pc:sldChg chg="addSp modSp mod">
        <pc:chgData name="Jana Panten" userId="4837875be9110987" providerId="LiveId" clId="{64205E3A-E4CC-4CCE-AE71-0DBE2D499113}" dt="2026-09-11T07:07:03.167" v="102" actId="14100"/>
        <pc:sldMkLst>
          <pc:docMk/>
          <pc:sldMk cId="668568506" sldId="465"/>
        </pc:sldMkLst>
        <pc:spChg chg="add mod">
          <ac:chgData name="Jana Panten" userId="4837875be9110987" providerId="LiveId" clId="{64205E3A-E4CC-4CCE-AE71-0DBE2D499113}" dt="2026-09-11T07:07:03.167" v="102" actId="14100"/>
          <ac:spMkLst>
            <pc:docMk/>
            <pc:sldMk cId="668568506" sldId="465"/>
            <ac:spMk id="5" creationId="{A11DE7B7-D99B-28F8-FC2F-8D3B71D3E137}"/>
          </ac:spMkLst>
        </pc:spChg>
        <pc:picChg chg="add">
          <ac:chgData name="Jana Panten" userId="4837875be9110987" providerId="LiveId" clId="{64205E3A-E4CC-4CCE-AE71-0DBE2D499113}" dt="2026-09-11T06:48:17.156" v="84" actId="22"/>
          <ac:picMkLst>
            <pc:docMk/>
            <pc:sldMk cId="668568506" sldId="465"/>
            <ac:picMk id="7" creationId="{1E0BD2F4-68A5-4725-B9E4-01919B9C428C}"/>
          </ac:picMkLst>
        </pc:picChg>
      </pc:sldChg>
      <pc:sldChg chg="addSp modSp mod">
        <pc:chgData name="Jana Panten" userId="4837875be9110987" providerId="LiveId" clId="{64205E3A-E4CC-4CCE-AE71-0DBE2D499113}" dt="2026-09-11T07:07:08.432" v="103" actId="14100"/>
        <pc:sldMkLst>
          <pc:docMk/>
          <pc:sldMk cId="440806743" sldId="466"/>
        </pc:sldMkLst>
        <pc:spChg chg="add mod">
          <ac:chgData name="Jana Panten" userId="4837875be9110987" providerId="LiveId" clId="{64205E3A-E4CC-4CCE-AE71-0DBE2D499113}" dt="2026-09-11T07:07:08.432" v="103" actId="14100"/>
          <ac:spMkLst>
            <pc:docMk/>
            <pc:sldMk cId="440806743" sldId="466"/>
            <ac:spMk id="5" creationId="{564B1F2D-2A53-F630-77DC-86F120ED917E}"/>
          </ac:spMkLst>
        </pc:spChg>
        <pc:picChg chg="add">
          <ac:chgData name="Jana Panten" userId="4837875be9110987" providerId="LiveId" clId="{64205E3A-E4CC-4CCE-AE71-0DBE2D499113}" dt="2026-09-11T06:48:18.880" v="85" actId="22"/>
          <ac:picMkLst>
            <pc:docMk/>
            <pc:sldMk cId="440806743" sldId="466"/>
            <ac:picMk id="7" creationId="{02D5FE04-A930-681B-E490-1F4B51B362CA}"/>
          </ac:picMkLst>
        </pc:picChg>
      </pc:sldChg>
      <pc:sldChg chg="addSp mod">
        <pc:chgData name="Jana Panten" userId="4837875be9110987" providerId="LiveId" clId="{64205E3A-E4CC-4CCE-AE71-0DBE2D499113}" dt="2026-09-11T06:48:00.511" v="76" actId="22"/>
        <pc:sldMkLst>
          <pc:docMk/>
          <pc:sldMk cId="2842542987" sldId="474"/>
        </pc:sldMkLst>
        <pc:spChg chg="add">
          <ac:chgData name="Jana Panten" userId="4837875be9110987" providerId="LiveId" clId="{64205E3A-E4CC-4CCE-AE71-0DBE2D499113}" dt="2026-09-11T06:46:24.594" v="43" actId="22"/>
          <ac:spMkLst>
            <pc:docMk/>
            <pc:sldMk cId="2842542987" sldId="474"/>
            <ac:spMk id="5" creationId="{A9261BB9-4EF5-516E-FBB4-3AB4334867C4}"/>
          </ac:spMkLst>
        </pc:spChg>
        <pc:picChg chg="add">
          <ac:chgData name="Jana Panten" userId="4837875be9110987" providerId="LiveId" clId="{64205E3A-E4CC-4CCE-AE71-0DBE2D499113}" dt="2026-09-11T06:48:00.511" v="76" actId="22"/>
          <ac:picMkLst>
            <pc:docMk/>
            <pc:sldMk cId="2842542987" sldId="474"/>
            <ac:picMk id="7" creationId="{6C5D2C29-6732-E934-66C2-6578C68057CD}"/>
          </ac:picMkLst>
        </pc:picChg>
      </pc:sldChg>
      <pc:sldChg chg="addSp modSp mod">
        <pc:chgData name="Jana Panten" userId="4837875be9110987" providerId="LiveId" clId="{64205E3A-E4CC-4CCE-AE71-0DBE2D499113}" dt="2026-09-11T06:47:49.624" v="72" actId="22"/>
        <pc:sldMkLst>
          <pc:docMk/>
          <pc:sldMk cId="1216933646" sldId="610"/>
        </pc:sldMkLst>
        <pc:spChg chg="add mod">
          <ac:chgData name="Jana Panten" userId="4837875be9110987" providerId="LiveId" clId="{64205E3A-E4CC-4CCE-AE71-0DBE2D499113}" dt="2026-09-11T06:46:07.342" v="39" actId="20577"/>
          <ac:spMkLst>
            <pc:docMk/>
            <pc:sldMk cId="1216933646" sldId="610"/>
            <ac:spMk id="5" creationId="{E919B1B5-B867-1425-5592-2C0AECB21E19}"/>
          </ac:spMkLst>
        </pc:spChg>
        <pc:picChg chg="add">
          <ac:chgData name="Jana Panten" userId="4837875be9110987" providerId="LiveId" clId="{64205E3A-E4CC-4CCE-AE71-0DBE2D499113}" dt="2026-09-11T06:47:49.624" v="72" actId="22"/>
          <ac:picMkLst>
            <pc:docMk/>
            <pc:sldMk cId="1216933646" sldId="610"/>
            <ac:picMk id="7" creationId="{B2BEAA25-A188-207E-C28F-A327A22DAACE}"/>
          </ac:picMkLst>
        </pc:picChg>
      </pc:sldChg>
      <pc:sldChg chg="modSp add mod">
        <pc:chgData name="Jana Panten" userId="4837875be9110987" providerId="LiveId" clId="{64205E3A-E4CC-4CCE-AE71-0DBE2D499113}" dt="2026-09-11T06:43:24.751" v="3" actId="20577"/>
        <pc:sldMkLst>
          <pc:docMk/>
          <pc:sldMk cId="3988032963" sldId="630"/>
        </pc:sldMkLst>
        <pc:spChg chg="mod">
          <ac:chgData name="Jana Panten" userId="4837875be9110987" providerId="LiveId" clId="{64205E3A-E4CC-4CCE-AE71-0DBE2D499113}" dt="2026-09-11T06:43:24.751" v="3" actId="20577"/>
          <ac:spMkLst>
            <pc:docMk/>
            <pc:sldMk cId="3988032963" sldId="630"/>
            <ac:spMk id="8" creationId="{1B7C15C4-28B9-60C6-FE8B-B8DF6B55804C}"/>
          </ac:spMkLst>
        </pc:spChg>
      </pc:sldChg>
      <pc:sldChg chg="addSp modSp mod">
        <pc:chgData name="Jana Panten" userId="4837875be9110987" providerId="LiveId" clId="{64205E3A-E4CC-4CCE-AE71-0DBE2D499113}" dt="2026-09-11T07:05:59.012" v="92" actId="14100"/>
        <pc:sldMkLst>
          <pc:docMk/>
          <pc:sldMk cId="4008926641" sldId="631"/>
        </pc:sldMkLst>
        <pc:spChg chg="add mod">
          <ac:chgData name="Jana Panten" userId="4837875be9110987" providerId="LiveId" clId="{64205E3A-E4CC-4CCE-AE71-0DBE2D499113}" dt="2026-09-11T07:05:59.012" v="92" actId="14100"/>
          <ac:spMkLst>
            <pc:docMk/>
            <pc:sldMk cId="4008926641" sldId="631"/>
            <ac:spMk id="13" creationId="{7E491CF0-1414-37AB-4C83-DAD67A27DA03}"/>
          </ac:spMkLst>
        </pc:spChg>
        <pc:picChg chg="add mod">
          <ac:chgData name="Jana Panten" userId="4837875be9110987" providerId="LiveId" clId="{64205E3A-E4CC-4CCE-AE71-0DBE2D499113}" dt="2026-09-11T06:47:41.512" v="69" actId="14100"/>
          <ac:picMkLst>
            <pc:docMk/>
            <pc:sldMk cId="4008926641" sldId="631"/>
            <ac:picMk id="15" creationId="{0AFBA679-A329-A985-3AAC-139C28BD3DEE}"/>
          </ac:picMkLst>
        </pc:picChg>
      </pc:sldChg>
      <pc:sldChg chg="addSp modSp mod">
        <pc:chgData name="Jana Panten" userId="4837875be9110987" providerId="LiveId" clId="{64205E3A-E4CC-4CCE-AE71-0DBE2D499113}" dt="2026-09-11T07:06:03.670" v="93" actId="14100"/>
        <pc:sldMkLst>
          <pc:docMk/>
          <pc:sldMk cId="2978287784" sldId="632"/>
        </pc:sldMkLst>
        <pc:spChg chg="add mod">
          <ac:chgData name="Jana Panten" userId="4837875be9110987" providerId="LiveId" clId="{64205E3A-E4CC-4CCE-AE71-0DBE2D499113}" dt="2026-09-11T07:06:03.670" v="93" actId="14100"/>
          <ac:spMkLst>
            <pc:docMk/>
            <pc:sldMk cId="2978287784" sldId="632"/>
            <ac:spMk id="5" creationId="{602441EA-3E72-1D74-2300-2E66E3A24947}"/>
          </ac:spMkLst>
        </pc:spChg>
        <pc:picChg chg="add mod">
          <ac:chgData name="Jana Panten" userId="4837875be9110987" providerId="LiveId" clId="{64205E3A-E4CC-4CCE-AE71-0DBE2D499113}" dt="2026-09-11T06:47:47.374" v="71" actId="14100"/>
          <ac:picMkLst>
            <pc:docMk/>
            <pc:sldMk cId="2978287784" sldId="632"/>
            <ac:picMk id="7" creationId="{2BFC64A3-FF2C-BECA-8BC3-4FC43DF3D0C0}"/>
          </ac:picMkLst>
        </pc:picChg>
      </pc:sldChg>
      <pc:sldChg chg="addSp modSp mod">
        <pc:chgData name="Jana Panten" userId="4837875be9110987" providerId="LiveId" clId="{64205E3A-E4CC-4CCE-AE71-0DBE2D499113}" dt="2026-09-11T07:06:24.078" v="97" actId="14100"/>
        <pc:sldMkLst>
          <pc:docMk/>
          <pc:sldMk cId="1450237153" sldId="634"/>
        </pc:sldMkLst>
        <pc:spChg chg="add mod">
          <ac:chgData name="Jana Panten" userId="4837875be9110987" providerId="LiveId" clId="{64205E3A-E4CC-4CCE-AE71-0DBE2D499113}" dt="2026-09-11T07:06:24.078" v="97" actId="14100"/>
          <ac:spMkLst>
            <pc:docMk/>
            <pc:sldMk cId="1450237153" sldId="634"/>
            <ac:spMk id="6" creationId="{343B8243-358F-D71D-0AD0-BE30B2806AC1}"/>
          </ac:spMkLst>
        </pc:spChg>
        <pc:picChg chg="add">
          <ac:chgData name="Jana Panten" userId="4837875be9110987" providerId="LiveId" clId="{64205E3A-E4CC-4CCE-AE71-0DBE2D499113}" dt="2026-09-11T06:48:02.154" v="77" actId="22"/>
          <ac:picMkLst>
            <pc:docMk/>
            <pc:sldMk cId="1450237153" sldId="634"/>
            <ac:picMk id="11" creationId="{A511E765-45B5-C865-E935-ABBA4A8A35D8}"/>
          </ac:picMkLst>
        </pc:picChg>
      </pc:sldChg>
      <pc:sldChg chg="addSp modSp mod">
        <pc:chgData name="Jana Panten" userId="4837875be9110987" providerId="LiveId" clId="{64205E3A-E4CC-4CCE-AE71-0DBE2D499113}" dt="2026-09-11T07:06:30.109" v="98" actId="14100"/>
        <pc:sldMkLst>
          <pc:docMk/>
          <pc:sldMk cId="3989992984" sldId="635"/>
        </pc:sldMkLst>
        <pc:spChg chg="add mod">
          <ac:chgData name="Jana Panten" userId="4837875be9110987" providerId="LiveId" clId="{64205E3A-E4CC-4CCE-AE71-0DBE2D499113}" dt="2026-09-11T07:06:30.109" v="98" actId="14100"/>
          <ac:spMkLst>
            <pc:docMk/>
            <pc:sldMk cId="3989992984" sldId="635"/>
            <ac:spMk id="5" creationId="{51BAD5AB-3FF1-0752-5148-E9070B4687F1}"/>
          </ac:spMkLst>
        </pc:spChg>
        <pc:picChg chg="add">
          <ac:chgData name="Jana Panten" userId="4837875be9110987" providerId="LiveId" clId="{64205E3A-E4CC-4CCE-AE71-0DBE2D499113}" dt="2026-09-11T06:48:04.678" v="78" actId="22"/>
          <ac:picMkLst>
            <pc:docMk/>
            <pc:sldMk cId="3989992984" sldId="635"/>
            <ac:picMk id="7" creationId="{686466E3-22EB-1B83-3BE5-BACE9A06C2E3}"/>
          </ac:picMkLst>
        </pc:picChg>
      </pc:sldChg>
      <pc:sldChg chg="addSp modSp mod">
        <pc:chgData name="Jana Panten" userId="4837875be9110987" providerId="LiveId" clId="{64205E3A-E4CC-4CCE-AE71-0DBE2D499113}" dt="2026-09-11T07:06:43.049" v="99" actId="14100"/>
        <pc:sldMkLst>
          <pc:docMk/>
          <pc:sldMk cId="3006779727" sldId="636"/>
        </pc:sldMkLst>
        <pc:spChg chg="add mod">
          <ac:chgData name="Jana Panten" userId="4837875be9110987" providerId="LiveId" clId="{64205E3A-E4CC-4CCE-AE71-0DBE2D499113}" dt="2026-09-11T07:06:43.049" v="99" actId="14100"/>
          <ac:spMkLst>
            <pc:docMk/>
            <pc:sldMk cId="3006779727" sldId="636"/>
            <ac:spMk id="10" creationId="{51020EA1-A63B-B136-8EBE-EF9015178DD2}"/>
          </ac:spMkLst>
        </pc:spChg>
        <pc:picChg chg="add">
          <ac:chgData name="Jana Panten" userId="4837875be9110987" providerId="LiveId" clId="{64205E3A-E4CC-4CCE-AE71-0DBE2D499113}" dt="2026-09-11T06:48:06.582" v="79" actId="22"/>
          <ac:picMkLst>
            <pc:docMk/>
            <pc:sldMk cId="3006779727" sldId="636"/>
            <ac:picMk id="12" creationId="{DF960DA7-2961-DD6D-FF91-DB7A55A02BCD}"/>
          </ac:picMkLst>
        </pc:picChg>
      </pc:sldChg>
      <pc:sldChg chg="addSp mod">
        <pc:chgData name="Jana Panten" userId="4837875be9110987" providerId="LiveId" clId="{64205E3A-E4CC-4CCE-AE71-0DBE2D499113}" dt="2026-09-11T06:48:09.184" v="80" actId="22"/>
        <pc:sldMkLst>
          <pc:docMk/>
          <pc:sldMk cId="3207490627" sldId="637"/>
        </pc:sldMkLst>
        <pc:spChg chg="add">
          <ac:chgData name="Jana Panten" userId="4837875be9110987" providerId="LiveId" clId="{64205E3A-E4CC-4CCE-AE71-0DBE2D499113}" dt="2026-09-11T06:46:42.917" v="50" actId="22"/>
          <ac:spMkLst>
            <pc:docMk/>
            <pc:sldMk cId="3207490627" sldId="637"/>
            <ac:spMk id="5" creationId="{A2C8ADE0-8627-CE5D-71E2-25B94A0C5FCA}"/>
          </ac:spMkLst>
        </pc:spChg>
        <pc:picChg chg="add">
          <ac:chgData name="Jana Panten" userId="4837875be9110987" providerId="LiveId" clId="{64205E3A-E4CC-4CCE-AE71-0DBE2D499113}" dt="2026-09-11T06:48:09.184" v="80" actId="22"/>
          <ac:picMkLst>
            <pc:docMk/>
            <pc:sldMk cId="3207490627" sldId="637"/>
            <ac:picMk id="7" creationId="{C5FB134B-C65C-7356-A982-1CC5319436E5}"/>
          </ac:picMkLst>
        </pc:picChg>
      </pc:sldChg>
      <pc:sldChg chg="addSp modSp mod">
        <pc:chgData name="Jana Panten" userId="4837875be9110987" providerId="LiveId" clId="{64205E3A-E4CC-4CCE-AE71-0DBE2D499113}" dt="2026-09-11T07:06:50.039" v="100" actId="14100"/>
        <pc:sldMkLst>
          <pc:docMk/>
          <pc:sldMk cId="1342120810" sldId="638"/>
        </pc:sldMkLst>
        <pc:spChg chg="add mod">
          <ac:chgData name="Jana Panten" userId="4837875be9110987" providerId="LiveId" clId="{64205E3A-E4CC-4CCE-AE71-0DBE2D499113}" dt="2026-09-11T07:06:50.039" v="100" actId="14100"/>
          <ac:spMkLst>
            <pc:docMk/>
            <pc:sldMk cId="1342120810" sldId="638"/>
            <ac:spMk id="10" creationId="{9AD19D77-C996-53AD-B6B7-C1138CB3429D}"/>
          </ac:spMkLst>
        </pc:spChg>
        <pc:picChg chg="add">
          <ac:chgData name="Jana Panten" userId="4837875be9110987" providerId="LiveId" clId="{64205E3A-E4CC-4CCE-AE71-0DBE2D499113}" dt="2026-09-11T06:48:10.950" v="81" actId="22"/>
          <ac:picMkLst>
            <pc:docMk/>
            <pc:sldMk cId="1342120810" sldId="638"/>
            <ac:picMk id="12" creationId="{5B7F98A3-68DD-89FD-A95C-997BB107690F}"/>
          </ac:picMkLst>
        </pc:picChg>
      </pc:sldChg>
      <pc:sldChg chg="addSp modSp mod">
        <pc:chgData name="Jana Panten" userId="4837875be9110987" providerId="LiveId" clId="{64205E3A-E4CC-4CCE-AE71-0DBE2D499113}" dt="2026-09-11T07:07:13.521" v="104" actId="14100"/>
        <pc:sldMkLst>
          <pc:docMk/>
          <pc:sldMk cId="3824172857" sldId="639"/>
        </pc:sldMkLst>
        <pc:spChg chg="add mod">
          <ac:chgData name="Jana Panten" userId="4837875be9110987" providerId="LiveId" clId="{64205E3A-E4CC-4CCE-AE71-0DBE2D499113}" dt="2026-09-11T07:07:13.521" v="104" actId="14100"/>
          <ac:spMkLst>
            <pc:docMk/>
            <pc:sldMk cId="3824172857" sldId="639"/>
            <ac:spMk id="10" creationId="{9EAC8600-F4D7-F4A3-8951-460ED8F58F40}"/>
          </ac:spMkLst>
        </pc:spChg>
        <pc:picChg chg="add">
          <ac:chgData name="Jana Panten" userId="4837875be9110987" providerId="LiveId" clId="{64205E3A-E4CC-4CCE-AE71-0DBE2D499113}" dt="2026-09-11T06:48:20.832" v="86" actId="22"/>
          <ac:picMkLst>
            <pc:docMk/>
            <pc:sldMk cId="3824172857" sldId="639"/>
            <ac:picMk id="12" creationId="{1290D594-EF2E-6D48-9F38-05B55C2ACA75}"/>
          </ac:picMkLst>
        </pc:picChg>
      </pc:sldChg>
      <pc:sldChg chg="addSp modSp mod">
        <pc:chgData name="Jana Panten" userId="4837875be9110987" providerId="LiveId" clId="{64205E3A-E4CC-4CCE-AE71-0DBE2D499113}" dt="2026-09-11T06:48:22.867" v="87" actId="22"/>
        <pc:sldMkLst>
          <pc:docMk/>
          <pc:sldMk cId="1597319776" sldId="640"/>
        </pc:sldMkLst>
        <pc:spChg chg="add mod">
          <ac:chgData name="Jana Panten" userId="4837875be9110987" providerId="LiveId" clId="{64205E3A-E4CC-4CCE-AE71-0DBE2D499113}" dt="2026-09-11T06:47:17.907" v="63" actId="14100"/>
          <ac:spMkLst>
            <pc:docMk/>
            <pc:sldMk cId="1597319776" sldId="640"/>
            <ac:spMk id="11" creationId="{AC2EA04B-3ADB-9DA1-6864-4606A8A0560A}"/>
          </ac:spMkLst>
        </pc:spChg>
        <pc:picChg chg="add">
          <ac:chgData name="Jana Panten" userId="4837875be9110987" providerId="LiveId" clId="{64205E3A-E4CC-4CCE-AE71-0DBE2D499113}" dt="2026-09-11T06:48:22.867" v="87" actId="22"/>
          <ac:picMkLst>
            <pc:docMk/>
            <pc:sldMk cId="1597319776" sldId="640"/>
            <ac:picMk id="13" creationId="{CB0DB02B-8944-0759-C8F4-E7A3F9CE1F66}"/>
          </ac:picMkLst>
        </pc:picChg>
      </pc:sldChg>
      <pc:sldChg chg="addSp modSp mod">
        <pc:chgData name="Jana Panten" userId="4837875be9110987" providerId="LiveId" clId="{64205E3A-E4CC-4CCE-AE71-0DBE2D499113}" dt="2026-09-11T07:07:23.478" v="105" actId="14100"/>
        <pc:sldMkLst>
          <pc:docMk/>
          <pc:sldMk cId="3535639406" sldId="641"/>
        </pc:sldMkLst>
        <pc:spChg chg="add mod">
          <ac:chgData name="Jana Panten" userId="4837875be9110987" providerId="LiveId" clId="{64205E3A-E4CC-4CCE-AE71-0DBE2D499113}" dt="2026-09-11T07:07:23.478" v="105" actId="14100"/>
          <ac:spMkLst>
            <pc:docMk/>
            <pc:sldMk cId="3535639406" sldId="641"/>
            <ac:spMk id="5" creationId="{57572616-2502-6ACB-C528-DA0BFC8A39B2}"/>
          </ac:spMkLst>
        </pc:spChg>
        <pc:picChg chg="add mod">
          <ac:chgData name="Jana Panten" userId="4837875be9110987" providerId="LiveId" clId="{64205E3A-E4CC-4CCE-AE71-0DBE2D499113}" dt="2026-09-11T06:48:30.355" v="89" actId="14100"/>
          <ac:picMkLst>
            <pc:docMk/>
            <pc:sldMk cId="3535639406" sldId="641"/>
            <ac:picMk id="7" creationId="{3EEA2053-BEF3-E385-3366-568CB0F44005}"/>
          </ac:picMkLst>
        </pc:picChg>
      </pc:sldChg>
      <pc:sldChg chg="addSp modSp mod">
        <pc:chgData name="Jana Panten" userId="4837875be9110987" providerId="LiveId" clId="{64205E3A-E4CC-4CCE-AE71-0DBE2D499113}" dt="2026-09-11T07:07:40.245" v="108" actId="14100"/>
        <pc:sldMkLst>
          <pc:docMk/>
          <pc:sldMk cId="4211650327" sldId="642"/>
        </pc:sldMkLst>
        <pc:spChg chg="add mod">
          <ac:chgData name="Jana Panten" userId="4837875be9110987" providerId="LiveId" clId="{64205E3A-E4CC-4CCE-AE71-0DBE2D499113}" dt="2026-09-11T07:07:40.245" v="108" actId="14100"/>
          <ac:spMkLst>
            <pc:docMk/>
            <pc:sldMk cId="4211650327" sldId="642"/>
            <ac:spMk id="5" creationId="{A537C699-030C-DC22-42A7-58E151EB3FFB}"/>
          </ac:spMkLst>
        </pc:spChg>
        <pc:picChg chg="add">
          <ac:chgData name="Jana Panten" userId="4837875be9110987" providerId="LiveId" clId="{64205E3A-E4CC-4CCE-AE71-0DBE2D499113}" dt="2026-09-11T06:48:33.064" v="90" actId="22"/>
          <ac:picMkLst>
            <pc:docMk/>
            <pc:sldMk cId="4211650327" sldId="642"/>
            <ac:picMk id="7" creationId="{5FEBF610-852F-B38E-A439-2154E6A73A75}"/>
          </ac:picMkLst>
        </pc:picChg>
      </pc:sldChg>
      <pc:sldChg chg="addSp modSp mod">
        <pc:chgData name="Jana Panten" userId="4837875be9110987" providerId="LiveId" clId="{64205E3A-E4CC-4CCE-AE71-0DBE2D499113}" dt="2026-09-11T07:07:33.865" v="107" actId="14100"/>
        <pc:sldMkLst>
          <pc:docMk/>
          <pc:sldMk cId="1003507934" sldId="643"/>
        </pc:sldMkLst>
        <pc:spChg chg="add mod">
          <ac:chgData name="Jana Panten" userId="4837875be9110987" providerId="LiveId" clId="{64205E3A-E4CC-4CCE-AE71-0DBE2D499113}" dt="2026-09-11T07:07:33.865" v="107" actId="14100"/>
          <ac:spMkLst>
            <pc:docMk/>
            <pc:sldMk cId="1003507934" sldId="643"/>
            <ac:spMk id="5" creationId="{AE0A0A86-3E6A-ABF1-B592-CE4847067683}"/>
          </ac:spMkLst>
        </pc:spChg>
        <pc:picChg chg="add">
          <ac:chgData name="Jana Panten" userId="4837875be9110987" providerId="LiveId" clId="{64205E3A-E4CC-4CCE-AE71-0DBE2D499113}" dt="2026-09-11T06:48:34.668" v="91" actId="22"/>
          <ac:picMkLst>
            <pc:docMk/>
            <pc:sldMk cId="1003507934" sldId="643"/>
            <ac:picMk id="7" creationId="{9FA0B548-02E9-72F8-9619-A0CCDED96093}"/>
          </ac:picMkLst>
        </pc:picChg>
      </pc:sldChg>
      <pc:sldChg chg="addSp delSp modSp add mod">
        <pc:chgData name="Jana Panten" userId="4837875be9110987" providerId="LiveId" clId="{64205E3A-E4CC-4CCE-AE71-0DBE2D499113}" dt="2026-09-11T06:45:43.444" v="36" actId="207"/>
        <pc:sldMkLst>
          <pc:docMk/>
          <pc:sldMk cId="3419848254" sldId="644"/>
        </pc:sldMkLst>
        <pc:spChg chg="mod">
          <ac:chgData name="Jana Panten" userId="4837875be9110987" providerId="LiveId" clId="{64205E3A-E4CC-4CCE-AE71-0DBE2D499113}" dt="2026-09-11T06:44:47.743" v="30" actId="108"/>
          <ac:spMkLst>
            <pc:docMk/>
            <pc:sldMk cId="3419848254" sldId="644"/>
            <ac:spMk id="2" creationId="{DEC5BB7E-24A2-7D59-66B9-63A23B6D20FE}"/>
          </ac:spMkLst>
        </pc:spChg>
        <pc:picChg chg="add mod">
          <ac:chgData name="Jana Panten" userId="4837875be9110987" providerId="LiveId" clId="{64205E3A-E4CC-4CCE-AE71-0DBE2D499113}" dt="2026-09-11T06:45:43.444" v="36" actId="207"/>
          <ac:picMkLst>
            <pc:docMk/>
            <pc:sldMk cId="3419848254" sldId="644"/>
            <ac:picMk id="7" creationId="{02839243-4153-BFAC-A4ED-D8388AA4E710}"/>
          </ac:picMkLst>
        </pc:picChg>
        <pc:picChg chg="del">
          <ac:chgData name="Jana Panten" userId="4837875be9110987" providerId="LiveId" clId="{64205E3A-E4CC-4CCE-AE71-0DBE2D499113}" dt="2026-09-11T06:44:55.961" v="33" actId="478"/>
          <ac:picMkLst>
            <pc:docMk/>
            <pc:sldMk cId="3419848254" sldId="644"/>
            <ac:picMk id="8" creationId="{A19BA566-EB76-3A93-446F-559944C0DFBD}"/>
          </ac:picMkLst>
        </pc:picChg>
        <pc:picChg chg="del mod">
          <ac:chgData name="Jana Panten" userId="4837875be9110987" providerId="LiveId" clId="{64205E3A-E4CC-4CCE-AE71-0DBE2D499113}" dt="2026-09-11T06:44:53.772" v="32" actId="478"/>
          <ac:picMkLst>
            <pc:docMk/>
            <pc:sldMk cId="3419848254" sldId="644"/>
            <ac:picMk id="10" creationId="{AAF857A2-0277-9B3B-6A34-26EE437348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3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GraphicFramePr/>
              <p:nvPr/>
            </p:nvGraphicFramePr>
            <p:xfrm>
              <a:off x="321495" y="3834001"/>
              <a:ext cx="3183705" cy="202211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183705" cy="2022113"/>
                    </a:xfrm>
                    <a:prstGeom prst="rect">
                      <a:avLst/>
                    </a:prstGeom>
                  </am3d:spPr>
                  <am3d:camera>
                    <am3d:pos x="0" y="0" z="6457752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06809" d="1000000"/>
                    <am3d:preTrans dx="0" dy="-9770926" dz="-2142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4533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495" y="3834001"/>
                <a:ext cx="3183705" cy="20221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35207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 defTabSz="360000">
              <a:lnSpc>
                <a:spcPct val="150000"/>
              </a:lnSpc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Genehmigungsbedürftigkeit und -fähigkeit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Genehmigungsbedürftigkeit baulicher Anlagen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(+), §§ 59 I,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außer (-), §§ 60 - 62, 76, 77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Art des Genehmigungsverfahrens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A00C349-7FD0-4DFB-8B35-511769FE878B}"/>
              </a:ext>
            </a:extLst>
          </p:cNvPr>
          <p:cNvCxnSpPr>
            <a:cxnSpLocks/>
          </p:cNvCxnSpPr>
          <p:nvPr/>
        </p:nvCxnSpPr>
        <p:spPr>
          <a:xfrm flipH="1">
            <a:off x="3216000" y="3339000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E2CCC61-0B79-49C4-8D94-C8266271FA4E}"/>
              </a:ext>
            </a:extLst>
          </p:cNvPr>
          <p:cNvCxnSpPr>
            <a:cxnSpLocks/>
          </p:cNvCxnSpPr>
          <p:nvPr/>
        </p:nvCxnSpPr>
        <p:spPr>
          <a:xfrm>
            <a:off x="6096000" y="3339000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AEE2DEEB-8A6B-45AD-9EF5-A60AF4539B06}"/>
              </a:ext>
            </a:extLst>
          </p:cNvPr>
          <p:cNvSpPr txBox="1"/>
          <p:nvPr/>
        </p:nvSpPr>
        <p:spPr>
          <a:xfrm>
            <a:off x="1171851" y="3533311"/>
            <a:ext cx="4876799" cy="30553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vereinfacht: § 63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keine / eingeschränkte Prüfung 	von Bauordnungsrecht (Bauherr 	verantwortlich: § 59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fiktive Genehm.: § 42a VwVfG?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(+), § 69 IV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Bbg (+), § 63 IV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4CDABA1-35CA-4E4C-8342-89C2951442C9}"/>
              </a:ext>
            </a:extLst>
          </p:cNvPr>
          <p:cNvSpPr txBox="1"/>
          <p:nvPr/>
        </p:nvSpPr>
        <p:spPr>
          <a:xfrm>
            <a:off x="6196613" y="3533313"/>
            <a:ext cx="4876799" cy="8509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normal: § 64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mit Konzentrationswirkung?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6C62CE3A-F9A8-475D-B74D-DF6B81D4F82A}"/>
              </a:ext>
            </a:extLst>
          </p:cNvPr>
          <p:cNvCxnSpPr>
            <a:cxnSpLocks/>
          </p:cNvCxnSpPr>
          <p:nvPr/>
        </p:nvCxnSpPr>
        <p:spPr>
          <a:xfrm flipH="1">
            <a:off x="7536000" y="4523482"/>
            <a:ext cx="144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62D2F51-1B3A-4C97-8C56-34299C53A44F}"/>
              </a:ext>
            </a:extLst>
          </p:cNvPr>
          <p:cNvCxnSpPr>
            <a:cxnSpLocks/>
          </p:cNvCxnSpPr>
          <p:nvPr/>
        </p:nvCxnSpPr>
        <p:spPr>
          <a:xfrm>
            <a:off x="8976000" y="4523482"/>
            <a:ext cx="144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0D5974C3-5EF9-4DFE-8215-E5B7BACF1A87}"/>
              </a:ext>
            </a:extLst>
          </p:cNvPr>
          <p:cNvSpPr txBox="1"/>
          <p:nvPr/>
        </p:nvSpPr>
        <p:spPr>
          <a:xfrm>
            <a:off x="6551719" y="4864964"/>
            <a:ext cx="2224635" cy="17236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(-)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§ 64 S. 1 Nr. 3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2914067-D4A9-420E-AE6D-E11905BEC180}"/>
              </a:ext>
            </a:extLst>
          </p:cNvPr>
          <p:cNvSpPr txBox="1"/>
          <p:nvPr/>
        </p:nvSpPr>
        <p:spPr>
          <a:xfrm>
            <a:off x="9164715" y="4864964"/>
            <a:ext cx="2224634" cy="17236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§ 72 I 2 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Vorhaben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E491CF0-1414-37AB-4C83-DAD67A27DA03}"/>
              </a:ext>
            </a:extLst>
          </p:cNvPr>
          <p:cNvSpPr/>
          <p:nvPr/>
        </p:nvSpPr>
        <p:spPr>
          <a:xfrm>
            <a:off x="0" y="102357"/>
            <a:ext cx="2306472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Kurseinheit 3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AFBA679-A329-A985-3AAC-139C28BD3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73769" y="1"/>
            <a:ext cx="1918230" cy="9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 defTabSz="360000">
              <a:lnSpc>
                <a:spcPct val="150000"/>
              </a:lnSpc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Genehmigungsbedürftigkeit und -fähigkeit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		</a:t>
            </a:r>
            <a:r>
              <a:rPr lang="de-DE" sz="2400" b="1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 von Bauplanungsrecht (§§ 29 ff BauGB)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BF0A864-F95B-4B50-A067-6FF994B6AB9D}"/>
              </a:ext>
            </a:extLst>
          </p:cNvPr>
          <p:cNvCxnSpPr>
            <a:cxnSpLocks/>
          </p:cNvCxnSpPr>
          <p:nvPr/>
        </p:nvCxnSpPr>
        <p:spPr>
          <a:xfrm flipH="1">
            <a:off x="1776000" y="1911010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1D4F421-24CA-4072-A401-BD26F462B79F}"/>
              </a:ext>
            </a:extLst>
          </p:cNvPr>
          <p:cNvCxnSpPr>
            <a:cxnSpLocks/>
          </p:cNvCxnSpPr>
          <p:nvPr/>
        </p:nvCxnSpPr>
        <p:spPr>
          <a:xfrm>
            <a:off x="6096000" y="191101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D573310F-9217-43AF-80CF-770620229E60}"/>
              </a:ext>
            </a:extLst>
          </p:cNvPr>
          <p:cNvCxnSpPr>
            <a:cxnSpLocks/>
          </p:cNvCxnSpPr>
          <p:nvPr/>
        </p:nvCxnSpPr>
        <p:spPr>
          <a:xfrm>
            <a:off x="6096000" y="1911010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028AA683-324B-4489-85F4-D5D6D5764CC4}"/>
              </a:ext>
            </a:extLst>
          </p:cNvPr>
          <p:cNvSpPr txBox="1"/>
          <p:nvPr/>
        </p:nvSpPr>
        <p:spPr>
          <a:xfrm>
            <a:off x="701336" y="2091011"/>
            <a:ext cx="2778715" cy="13379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Bauliche Anlage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29 I BauGB: 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bodenr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Relevanz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2B1A9A9-ED52-40F2-ACAA-CDFA62601D44}"/>
              </a:ext>
            </a:extLst>
          </p:cNvPr>
          <p:cNvSpPr txBox="1"/>
          <p:nvPr/>
        </p:nvSpPr>
        <p:spPr>
          <a:xfrm>
            <a:off x="3480052" y="2091011"/>
            <a:ext cx="4719570" cy="13379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Gebietsart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§§ 30, 34, 35 BauGB (beplant, 	Innenbereich, Außenbereich)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55E2FA3-807E-43C7-A85A-5D34FA9533AA}"/>
              </a:ext>
            </a:extLst>
          </p:cNvPr>
          <p:cNvSpPr txBox="1"/>
          <p:nvPr/>
        </p:nvSpPr>
        <p:spPr>
          <a:xfrm>
            <a:off x="8386053" y="2091011"/>
            <a:ext cx="3465635" cy="13379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der Nutzung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bei §§ 30, 34 II BauGB 	(„faktischer B-Plan“)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AA66617-D9ED-441C-A5C3-55E7429D4EE9}"/>
              </a:ext>
            </a:extLst>
          </p:cNvPr>
          <p:cNvSpPr txBox="1"/>
          <p:nvPr/>
        </p:nvSpPr>
        <p:spPr>
          <a:xfrm>
            <a:off x="408374" y="3693748"/>
            <a:ext cx="11443314" cy="30277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2 - 9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Abs. 2 → gebunden („gebietsverträglich“)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Ausnahme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2 - 9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Abs. 3 (§ 31 I BauGB) → Ermessen 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gebietsvertr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Befreiung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31 II BauGB (atypische Sonderfälle) → Ermessen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Erweiterung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12 - 14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Feinsteuerung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15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Einzelfall unzulässig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insbes. Rücksichtnahmegebot in § 15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(gebietsübergreifend)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unzumutbar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≈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schädliche Umwelteinwirkungen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i.S.v. § 3 I BImSchG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DC1128E-5CAE-47F4-BF10-A3374E8BF064}"/>
              </a:ext>
            </a:extLst>
          </p:cNvPr>
          <p:cNvCxnSpPr>
            <a:cxnSpLocks/>
          </p:cNvCxnSpPr>
          <p:nvPr/>
        </p:nvCxnSpPr>
        <p:spPr>
          <a:xfrm>
            <a:off x="10416000" y="3405748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602441EA-3E72-1D74-2300-2E66E3A24947}"/>
              </a:ext>
            </a:extLst>
          </p:cNvPr>
          <p:cNvSpPr/>
          <p:nvPr/>
        </p:nvSpPr>
        <p:spPr>
          <a:xfrm>
            <a:off x="0" y="102357"/>
            <a:ext cx="2129051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Kurseinheit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BFC64A3-FF2C-BECA-8BC3-4FC43DF3D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54253" y="1"/>
            <a:ext cx="1837745" cy="93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98A7-A675-B785-A4DB-1D2324D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ED419F8-0450-1435-EEB0-9BC53E3E8CCE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5BB7E-24A2-7D59-66B9-63A23B6D2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3 – Mobilfunk im Wohngebiet</a:t>
            </a:r>
            <a:br>
              <a:rPr lang="de-DE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2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F34C3D-2EF6-1E41-1598-4319BCDA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4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106D22-24A2-63FC-5AD0-E87590B1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Telefon-Vibration Silhouette">
            <a:extLst>
              <a:ext uri="{FF2B5EF4-FFF2-40B4-BE49-F238E27FC236}">
                <a16:creationId xmlns:a16="http://schemas.microsoft.com/office/drawing/2014/main" id="{02839243-4153-BFAC-A4ED-D8388AA4E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9147" y="41216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Mobilfunk im Wohngebiet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 flipV="1">
            <a:off x="6834905" y="4775954"/>
            <a:ext cx="720000" cy="720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686545" y="2750247"/>
            <a:ext cx="4991264" cy="27320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Eigentümer K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Widerspruch gegen 	Genehmigungsfreistellung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Schutzpflichten 	(Art. 2 II 1 GG)</a:t>
            </a:r>
          </a:p>
        </p:txBody>
      </p: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93EE71F4-46F1-4355-9974-1BA766E400D6}"/>
              </a:ext>
            </a:extLst>
          </p:cNvPr>
          <p:cNvCxnSpPr>
            <a:cxnSpLocks/>
          </p:cNvCxnSpPr>
          <p:nvPr/>
        </p:nvCxnSpPr>
        <p:spPr>
          <a:xfrm>
            <a:off x="6096000" y="2779386"/>
            <a:ext cx="0" cy="287965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2446B0A3-4677-4534-90C3-1B03766EBD09}"/>
              </a:ext>
            </a:extLst>
          </p:cNvPr>
          <p:cNvSpPr txBox="1"/>
          <p:nvPr/>
        </p:nvSpPr>
        <p:spPr>
          <a:xfrm>
            <a:off x="8274874" y="2750246"/>
            <a:ext cx="3230581" cy="27320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B-AG: H + P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Genehmigungsfrei-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mitgeteilt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Grenzwert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eingehal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(26. BImSchV)</a:t>
            </a:r>
          </a:p>
        </p:txBody>
      </p: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C5EACAC4-4C7F-4B50-814C-10C4085F4A53}"/>
              </a:ext>
            </a:extLst>
          </p:cNvPr>
          <p:cNvCxnSpPr>
            <a:cxnSpLocks/>
          </p:cNvCxnSpPr>
          <p:nvPr/>
        </p:nvCxnSpPr>
        <p:spPr>
          <a:xfrm flipV="1">
            <a:off x="6834905" y="4768653"/>
            <a:ext cx="720000" cy="720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2056F946-4A2C-4536-B9BA-1A745B0F41E8}"/>
              </a:ext>
            </a:extLst>
          </p:cNvPr>
          <p:cNvCxnSpPr>
            <a:cxnSpLocks/>
          </p:cNvCxnSpPr>
          <p:nvPr/>
        </p:nvCxnSpPr>
        <p:spPr>
          <a:xfrm flipH="1">
            <a:off x="6834912" y="5481352"/>
            <a:ext cx="719993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7483E3B0-A317-4AA3-BB4D-D0FAE79AF1EE}"/>
              </a:ext>
            </a:extLst>
          </p:cNvPr>
          <p:cNvCxnSpPr>
            <a:cxnSpLocks/>
          </p:cNvCxnSpPr>
          <p:nvPr/>
        </p:nvCxnSpPr>
        <p:spPr>
          <a:xfrm>
            <a:off x="7554905" y="4783136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E6976889-5732-413D-AFFD-53B054AFF2A6}"/>
              </a:ext>
            </a:extLst>
          </p:cNvPr>
          <p:cNvCxnSpPr>
            <a:cxnSpLocks/>
          </p:cNvCxnSpPr>
          <p:nvPr/>
        </p:nvCxnSpPr>
        <p:spPr>
          <a:xfrm>
            <a:off x="6840880" y="4783136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0C0DA0F4-DF54-41C7-B554-B2DAE79A9126}"/>
              </a:ext>
            </a:extLst>
          </p:cNvPr>
          <p:cNvSpPr txBox="1"/>
          <p:nvPr/>
        </p:nvSpPr>
        <p:spPr>
          <a:xfrm>
            <a:off x="372863" y="1395712"/>
            <a:ext cx="11434438" cy="12360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Reines Wohngebiet (WR)</a:t>
            </a:r>
          </a:p>
          <a:p>
            <a:pPr lvl="0" algn="ctr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Ausnahmen und Nebenanlagen ausgeschlossen</a:t>
            </a: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D84F2DF4-13E6-4075-90A1-794099E775FB}"/>
              </a:ext>
            </a:extLst>
          </p:cNvPr>
          <p:cNvCxnSpPr>
            <a:cxnSpLocks/>
          </p:cNvCxnSpPr>
          <p:nvPr/>
        </p:nvCxnSpPr>
        <p:spPr>
          <a:xfrm>
            <a:off x="7045066" y="4423136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A21B2E8B-BFD2-40CA-9F7D-78C5B51C2AC4}"/>
              </a:ext>
            </a:extLst>
          </p:cNvPr>
          <p:cNvCxnSpPr>
            <a:cxnSpLocks/>
          </p:cNvCxnSpPr>
          <p:nvPr/>
        </p:nvCxnSpPr>
        <p:spPr>
          <a:xfrm>
            <a:off x="7355785" y="440865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E0689DC8-41FB-45DD-B0B6-5658BF470083}"/>
              </a:ext>
            </a:extLst>
          </p:cNvPr>
          <p:cNvCxnSpPr>
            <a:cxnSpLocks/>
          </p:cNvCxnSpPr>
          <p:nvPr/>
        </p:nvCxnSpPr>
        <p:spPr>
          <a:xfrm flipH="1">
            <a:off x="6834905" y="4783136"/>
            <a:ext cx="719993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47AABA57-FF58-40F6-840E-C557C4E23843}"/>
              </a:ext>
            </a:extLst>
          </p:cNvPr>
          <p:cNvSpPr txBox="1"/>
          <p:nvPr/>
        </p:nvSpPr>
        <p:spPr>
          <a:xfrm>
            <a:off x="6528017" y="3314167"/>
            <a:ext cx="1328665" cy="10871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x 22m Antenne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706AE6FA-46F2-41A7-8D53-3A2FD686D9B1}"/>
              </a:ext>
            </a:extLst>
          </p:cNvPr>
          <p:cNvCxnSpPr>
            <a:cxnSpLocks/>
          </p:cNvCxnSpPr>
          <p:nvPr/>
        </p:nvCxnSpPr>
        <p:spPr>
          <a:xfrm>
            <a:off x="3189577" y="5629896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98D9C501-DBCC-4E38-B953-1C010C15B8B9}"/>
              </a:ext>
            </a:extLst>
          </p:cNvPr>
          <p:cNvSpPr txBox="1"/>
          <p:nvPr/>
        </p:nvSpPr>
        <p:spPr>
          <a:xfrm>
            <a:off x="686545" y="5935015"/>
            <a:ext cx="4991264" cy="5359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VG: Eilverfahren → Abriss-VA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919B1B5-B867-1425-5592-2C0AECB21E1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BEAA25-A188-207E-C28F-A327A22DA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3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Mobilfunk im Wohngebiet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= einseitige Berechtigung oder Verpflichtung eines Hoheitsträgers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1F827FC-AB62-4D35-BD1E-AA8BDC87E123}"/>
              </a:ext>
            </a:extLst>
          </p:cNvPr>
          <p:cNvCxnSpPr>
            <a:cxnSpLocks/>
          </p:cNvCxnSpPr>
          <p:nvPr/>
        </p:nvCxnSpPr>
        <p:spPr>
          <a:xfrm flipH="1">
            <a:off x="1776000" y="3345553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D68CDF7-1B1A-48F4-8B6F-8A85ECE2B859}"/>
              </a:ext>
            </a:extLst>
          </p:cNvPr>
          <p:cNvCxnSpPr>
            <a:cxnSpLocks/>
          </p:cNvCxnSpPr>
          <p:nvPr/>
        </p:nvCxnSpPr>
        <p:spPr>
          <a:xfrm>
            <a:off x="6096000" y="334555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5C3D24BF-992C-47DB-973B-E9FB7D0FF708}"/>
              </a:ext>
            </a:extLst>
          </p:cNvPr>
          <p:cNvCxnSpPr>
            <a:cxnSpLocks/>
          </p:cNvCxnSpPr>
          <p:nvPr/>
        </p:nvCxnSpPr>
        <p:spPr>
          <a:xfrm>
            <a:off x="6096000" y="3345553"/>
            <a:ext cx="4320000" cy="324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98E005D-9B8C-4217-AE47-A87413B3124D}"/>
              </a:ext>
            </a:extLst>
          </p:cNvPr>
          <p:cNvSpPr txBox="1"/>
          <p:nvPr/>
        </p:nvSpPr>
        <p:spPr>
          <a:xfrm>
            <a:off x="701336" y="3568824"/>
            <a:ext cx="3923930" cy="2800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Genehmigungsfreistellung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62 III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(„mitteilen“)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62 III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(„vorher freigeben“)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A7C5C0-C7A0-4B36-A746-3B3B891B7C85}"/>
              </a:ext>
            </a:extLst>
          </p:cNvPr>
          <p:cNvSpPr txBox="1"/>
          <p:nvPr/>
        </p:nvSpPr>
        <p:spPr>
          <a:xfrm>
            <a:off x="4770076" y="3568824"/>
            <a:ext cx="3033396" cy="2800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Beseitigungs-VA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80 S.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(§ 80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EF03E48-B95F-49D6-B1AB-71DA5F664B06}"/>
              </a:ext>
            </a:extLst>
          </p:cNvPr>
          <p:cNvSpPr txBox="1"/>
          <p:nvPr/>
        </p:nvSpPr>
        <p:spPr>
          <a:xfrm>
            <a:off x="7948282" y="3568824"/>
            <a:ext cx="3923930" cy="28009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 im Einzelfall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§§ 24 S. 1, 22 I Nr. 1, 3 I 	BImSchG (nicht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gungsbedürftige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Anlage, 	vgl. § 4 I 3 BImSchG)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DB00653-8E2F-0F72-32A6-1B7083F4FAE6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12361DE-F23A-7332-60BF-56AB0D018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45, 52 VwGO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80 V 1 VwGO / § 80a III 2 VwGO / § 123 II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Gericht der Hauptsache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 VwGO (analog)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 (Ast.)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(Ag., Rechtsträgerprinzip)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 + P = notwendige Beiladung, § 65 II VwGO (§§ 63 Nr. 3, 121 VwGO)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VwGO: statthafte Antragsart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Antragsbegehren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maßnahmespezifischen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Rechtsschutzes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80a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von § 80a VwGO (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VA i.S.v. § 35 VwVfG (Regelung im Einzelfall mit Außenwirkung)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Begehren durch Suspendierung / sofortige Vollziehung erreichbar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F3AB9D9-383C-4791-9A86-D931BE2DB459}"/>
              </a:ext>
            </a:extLst>
          </p:cNvPr>
          <p:cNvCxnSpPr>
            <a:cxnSpLocks/>
          </p:cNvCxnSpPr>
          <p:nvPr/>
        </p:nvCxnSpPr>
        <p:spPr>
          <a:xfrm>
            <a:off x="6096000" y="614930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5ECE3647-85CD-3A4A-231A-32CEAF170D1F}"/>
              </a:ext>
            </a:extLst>
          </p:cNvPr>
          <p:cNvSpPr/>
          <p:nvPr/>
        </p:nvSpPr>
        <p:spPr>
          <a:xfrm>
            <a:off x="0" y="102358"/>
            <a:ext cx="2115403" cy="54591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D70549-EC76-AE90-9A5E-0073A6BD9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7015" y="1"/>
            <a:ext cx="1614984" cy="82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Übersicht: § 80a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3215991" y="1214906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6096000" y="1214906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1056444" y="1571348"/>
            <a:ext cx="4450657" cy="23110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Abs. 1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VA begünstigt Adressaten, 	belastet Dritten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(Baugenehmigung)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A316603-9E5B-4D41-AA2E-2DCC8921360B}"/>
              </a:ext>
            </a:extLst>
          </p:cNvPr>
          <p:cNvSpPr txBox="1"/>
          <p:nvPr/>
        </p:nvSpPr>
        <p:spPr>
          <a:xfrm>
            <a:off x="6684886" y="1571347"/>
            <a:ext cx="4450657" cy="2311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Abs. 2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VA belastet Adressaten, 	begünstigt Dritten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(Abrissverfügung)</a:t>
            </a: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78C6F2DB-D631-4D95-8475-86B33F29E4A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01532" y="-943472"/>
            <a:ext cx="388919" cy="10040645"/>
          </a:xfrm>
          <a:prstGeom prst="rightBrace">
            <a:avLst>
              <a:gd name="adj1" fmla="val 155735"/>
              <a:gd name="adj2" fmla="val 50124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2A3C2F7-E84A-4C4F-BD56-7779179E3DCD}"/>
              </a:ext>
            </a:extLst>
          </p:cNvPr>
          <p:cNvSpPr txBox="1"/>
          <p:nvPr/>
        </p:nvSpPr>
        <p:spPr>
          <a:xfrm>
            <a:off x="1056444" y="4403324"/>
            <a:ext cx="10079096" cy="22474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Abs. 3: VG-Verfahren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Satz 1: Verweis auf § 80a I, 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Satz 2: Verweis auf § 80 V bis VIII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(insbes. § 80 V 3 VwGO anwendbar: VFBA im ▲)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0DFEF10-3002-45E0-890A-7C32EFAC7911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A9261BB9-4EF5-516E-FBB4-3AB4334867C4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C5D2C29-6732-E934-66C2-6578C6805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80a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III 1, I Nr. 2 VwGO 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§§ 80a III 2, 80 V 3 VwGO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Aussetzung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Vollziehung und Abriss-VA als möglicher VFBA („Annex“)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Baugenehmigung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kraft Gesetzes sofort vollziehbarer VA: § 80 II 1 Nr. 3 VwGO, § 212a BauGB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auch bei fiktiver Genehmigung im vereinfachten Verfahren: § 42a VwVfG, 				§ 69 IV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63 IV 2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Genehmigungsfreistellung (Bbg: Bauanzeige): VA i.S.v. § 35 VwVfG?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0ED472F-C5C8-4F1C-B84F-1251E94D236F}"/>
              </a:ext>
            </a:extLst>
          </p:cNvPr>
          <p:cNvCxnSpPr>
            <a:cxnSpLocks/>
          </p:cNvCxnSpPr>
          <p:nvPr/>
        </p:nvCxnSpPr>
        <p:spPr>
          <a:xfrm flipH="1">
            <a:off x="3216000" y="448436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103A325-CED1-4CBA-A7E9-ED0A0E0B88BC}"/>
              </a:ext>
            </a:extLst>
          </p:cNvPr>
          <p:cNvCxnSpPr>
            <a:cxnSpLocks/>
          </p:cNvCxnSpPr>
          <p:nvPr/>
        </p:nvCxnSpPr>
        <p:spPr>
          <a:xfrm>
            <a:off x="6096000" y="448436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A995C57-D670-42E5-80C8-CA1EE6EBDABC}"/>
              </a:ext>
            </a:extLst>
          </p:cNvPr>
          <p:cNvSpPr txBox="1"/>
          <p:nvPr/>
        </p:nvSpPr>
        <p:spPr>
          <a:xfrm>
            <a:off x="1171851" y="4640169"/>
            <a:ext cx="4876799" cy="2237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Verkürzung der Monatsfrist als 	Regelung, § 62 III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(§ 62 III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D4F5F1C-DED6-4750-923A-7E6E661FAB55}"/>
              </a:ext>
            </a:extLst>
          </p:cNvPr>
          <p:cNvSpPr txBox="1"/>
          <p:nvPr/>
        </p:nvSpPr>
        <p:spPr>
          <a:xfrm>
            <a:off x="6196613" y="4640172"/>
            <a:ext cx="5646199" cy="22371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nur „Mitteilung“, d.h. keine Regelung 	(kein feststellender VA)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keine Prüfung des Vorhabens (keine 	Legalisierung, für Nachbar egal)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43B8243-358F-D71D-0AD0-BE30B2806AC1}"/>
              </a:ext>
            </a:extLst>
          </p:cNvPr>
          <p:cNvSpPr/>
          <p:nvPr/>
        </p:nvSpPr>
        <p:spPr>
          <a:xfrm>
            <a:off x="0" y="102358"/>
            <a:ext cx="2122227" cy="53908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511E765-45B5-C865-E935-ABBA4A8A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80a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III 1, II VwGO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Anordnung der sofortigen Vollziehung unmöglich, da noch kein belastender 			Abriss-VA existent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Daher § 123 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S. 2: Regelungsanordnung, da Abriss-VA als positive Leistung begehrt, d.h. 			Erweiterung des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 = Antragsbefugnis: § 42 II VwGO analog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Möglichkeit subjektiver Rechtsverletzung bzw. eines Anspruchs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hier: Anspruch auf Drittbelastung (Anwendungsvorrang einfachen Rechts)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Schutznormtheorie: Norm schützt Individualinteressen (≠ Reflex)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1BAD5AB-3FF1-0752-5148-E9070B4687F1}"/>
              </a:ext>
            </a:extLst>
          </p:cNvPr>
          <p:cNvSpPr/>
          <p:nvPr/>
        </p:nvSpPr>
        <p:spPr>
          <a:xfrm>
            <a:off x="1" y="102357"/>
            <a:ext cx="2149522" cy="58003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6466E3-22EB-1B83-3BE5-BACE9A06C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9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BImSchG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§§ 24 S. 1, 22 I Nr. 1, 3 I BImSchG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schädliche Umwelteinwirkungen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Nachbarschaft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= Individualinteresse = subjektives Recht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[aber: Grenzwert der 26. BImSchV eingehalten]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80 S.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80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Widerspruch zu öffentlich-rechtlichen 			Vorschriften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Drittschutz, d.h. Nachbarschutz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51CDA33-AD16-4AD0-8141-0AB05941855A}"/>
              </a:ext>
            </a:extLst>
          </p:cNvPr>
          <p:cNvCxnSpPr>
            <a:cxnSpLocks/>
          </p:cNvCxnSpPr>
          <p:nvPr/>
        </p:nvCxnSpPr>
        <p:spPr>
          <a:xfrm flipH="1">
            <a:off x="3216000" y="4501990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9208D80-B26C-4B79-8169-C276ECEEAA66}"/>
              </a:ext>
            </a:extLst>
          </p:cNvPr>
          <p:cNvCxnSpPr>
            <a:cxnSpLocks/>
          </p:cNvCxnSpPr>
          <p:nvPr/>
        </p:nvCxnSpPr>
        <p:spPr>
          <a:xfrm>
            <a:off x="6096000" y="4501990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E04F13D-40B5-4B71-BA8E-55342AF8A152}"/>
              </a:ext>
            </a:extLst>
          </p:cNvPr>
          <p:cNvSpPr txBox="1"/>
          <p:nvPr/>
        </p:nvSpPr>
        <p:spPr>
          <a:xfrm>
            <a:off x="1171851" y="4696301"/>
            <a:ext cx="4625267" cy="17488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Bauordnungsrecht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insbes. bzgl. Abstandsflächen 	(§ 6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dienen Belichtung, 	Belüftung, Brandschutz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59C1F14-D2C4-4C09-A639-4AB31C293961}"/>
              </a:ext>
            </a:extLst>
          </p:cNvPr>
          <p:cNvSpPr txBox="1"/>
          <p:nvPr/>
        </p:nvSpPr>
        <p:spPr>
          <a:xfrm>
            <a:off x="6394884" y="4696303"/>
            <a:ext cx="5447928" cy="17488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Bauplanungsrecht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abhängig von der Gebietsart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881C666-5C95-4205-B26F-34A9CE7BF81A}"/>
              </a:ext>
            </a:extLst>
          </p:cNvPr>
          <p:cNvCxnSpPr>
            <a:cxnSpLocks/>
          </p:cNvCxnSpPr>
          <p:nvPr/>
        </p:nvCxnSpPr>
        <p:spPr>
          <a:xfrm>
            <a:off x="8976000" y="5592932"/>
            <a:ext cx="0" cy="10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51020EA1-A63B-B136-8EBE-EF9015178DD2}"/>
              </a:ext>
            </a:extLst>
          </p:cNvPr>
          <p:cNvSpPr/>
          <p:nvPr/>
        </p:nvSpPr>
        <p:spPr>
          <a:xfrm>
            <a:off x="0" y="102357"/>
            <a:ext cx="2129051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F960DA7-2961-DD6D-FF91-DB7A55A02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7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7413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Nachbarschutz im Bauplanungsrecht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9B884C1-EAE3-480B-A730-445A51DAED8F}"/>
              </a:ext>
            </a:extLst>
          </p:cNvPr>
          <p:cNvSpPr txBox="1"/>
          <p:nvPr/>
        </p:nvSpPr>
        <p:spPr>
          <a:xfrm>
            <a:off x="372860" y="1277366"/>
            <a:ext cx="3477539" cy="6135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eplant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(§ 30 BauGB)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EFA517F-D067-4734-B761-94E060FC1436}"/>
              </a:ext>
            </a:extLst>
          </p:cNvPr>
          <p:cNvSpPr txBox="1"/>
          <p:nvPr/>
        </p:nvSpPr>
        <p:spPr>
          <a:xfrm>
            <a:off x="4009443" y="1277368"/>
            <a:ext cx="3747554" cy="6135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Innenbereich (§ 34 BauGB)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4A548CB4-B785-40F7-B0AB-E22AAE032BB4}"/>
              </a:ext>
            </a:extLst>
          </p:cNvPr>
          <p:cNvSpPr txBox="1"/>
          <p:nvPr/>
        </p:nvSpPr>
        <p:spPr>
          <a:xfrm>
            <a:off x="7916046" y="1277366"/>
            <a:ext cx="4062510" cy="6135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Außenbereich (§ 35 BauGB)</a:t>
            </a:r>
          </a:p>
        </p:txBody>
      </p: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FEDC6058-FBFC-4D74-AAD1-3D1A84F0F78F}"/>
              </a:ext>
            </a:extLst>
          </p:cNvPr>
          <p:cNvCxnSpPr>
            <a:cxnSpLocks/>
          </p:cNvCxnSpPr>
          <p:nvPr/>
        </p:nvCxnSpPr>
        <p:spPr>
          <a:xfrm flipH="1">
            <a:off x="334948" y="1890936"/>
            <a:ext cx="115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967BA29F-85BD-4FCF-AF9C-CB303E9D098D}"/>
              </a:ext>
            </a:extLst>
          </p:cNvPr>
          <p:cNvCxnSpPr>
            <a:cxnSpLocks/>
          </p:cNvCxnSpPr>
          <p:nvPr/>
        </p:nvCxnSpPr>
        <p:spPr>
          <a:xfrm>
            <a:off x="3929922" y="1277366"/>
            <a:ext cx="0" cy="54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44783DA-C0AE-4DB5-ACCB-B7D0901882B5}"/>
              </a:ext>
            </a:extLst>
          </p:cNvPr>
          <p:cNvCxnSpPr>
            <a:cxnSpLocks/>
          </p:cNvCxnSpPr>
          <p:nvPr/>
        </p:nvCxnSpPr>
        <p:spPr>
          <a:xfrm>
            <a:off x="7836521" y="1277366"/>
            <a:ext cx="0" cy="54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24218D08-29EA-40AC-9B1C-3AAEE3BB536D}"/>
              </a:ext>
            </a:extLst>
          </p:cNvPr>
          <p:cNvSpPr txBox="1"/>
          <p:nvPr/>
        </p:nvSpPr>
        <p:spPr>
          <a:xfrm>
            <a:off x="372860" y="2009163"/>
            <a:ext cx="3477539" cy="2603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Gebietserhaltungsasp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bzgl. Art der Nutzung 	(„Schicksalsgemein-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schaft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“, Art. 14 I 2 GG)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unabhängig von tats. 	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Betroffenheit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nur im B-Plangebiet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28E8035-4E3A-4BD7-AF86-19BCB26F5704}"/>
              </a:ext>
            </a:extLst>
          </p:cNvPr>
          <p:cNvSpPr txBox="1"/>
          <p:nvPr/>
        </p:nvSpPr>
        <p:spPr>
          <a:xfrm>
            <a:off x="372860" y="4811701"/>
            <a:ext cx="3477539" cy="1865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Rücksichtnahmegebot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15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BauNVO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verlangt tats. 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Betroffenheit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gebietsübergreifend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B07F6EDA-5460-4E30-ACBA-8018179E964C}"/>
              </a:ext>
            </a:extLst>
          </p:cNvPr>
          <p:cNvCxnSpPr>
            <a:cxnSpLocks/>
          </p:cNvCxnSpPr>
          <p:nvPr/>
        </p:nvCxnSpPr>
        <p:spPr>
          <a:xfrm flipH="1">
            <a:off x="336000" y="4687402"/>
            <a:ext cx="115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26BE3367-AFBC-4330-9841-6379F4E7DD49}"/>
              </a:ext>
            </a:extLst>
          </p:cNvPr>
          <p:cNvSpPr txBox="1"/>
          <p:nvPr/>
        </p:nvSpPr>
        <p:spPr>
          <a:xfrm>
            <a:off x="4009443" y="2009163"/>
            <a:ext cx="3747550" cy="2603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Gebietserhaltungsasp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bei fakt. B-Plan (§ 34 II 	BauGB) ≈ rechtl. B-Plan 	(§ 30 BauGB)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7DF0C202-66DF-47F5-810C-82ED059B5EF1}"/>
              </a:ext>
            </a:extLst>
          </p:cNvPr>
          <p:cNvSpPr txBox="1"/>
          <p:nvPr/>
        </p:nvSpPr>
        <p:spPr>
          <a:xfrm>
            <a:off x="4009443" y="4811701"/>
            <a:ext cx="3747547" cy="1865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Rücksichtnahmegebot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§ 15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BauNVO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bei fakt. 	B-Plan ≈ rechtl. B-Plan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ansonsten bei § 34 I 	BauGB: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einfügt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995B4455-535D-4A12-A883-F7F811E49ABA}"/>
              </a:ext>
            </a:extLst>
          </p:cNvPr>
          <p:cNvSpPr txBox="1"/>
          <p:nvPr/>
        </p:nvSpPr>
        <p:spPr>
          <a:xfrm>
            <a:off x="7921963" y="2009163"/>
            <a:ext cx="4062510" cy="2603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35 III 1 Nr. 3 BauGB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schädliche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Umwelteinw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	als öffentlicher Belang</a:t>
            </a:r>
          </a:p>
          <a:p>
            <a:pPr lvl="0" defTabSz="360000"/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 I BImSchG: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Nachbar-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schaft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als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Personen-	kreis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73266F4F-26C5-487C-B8A1-09A020A5D480}"/>
              </a:ext>
            </a:extLst>
          </p:cNvPr>
          <p:cNvSpPr txBox="1"/>
          <p:nvPr/>
        </p:nvSpPr>
        <p:spPr>
          <a:xfrm>
            <a:off x="7916042" y="4811701"/>
            <a:ext cx="4068434" cy="1865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Rücksichtnahmegebot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§ 35 III 1 Nr. 3 BauGB als 	Ausdruck</a:t>
            </a:r>
            <a:r>
              <a:rPr kumimoji="0" lang="de-DE" sz="2400" b="0" i="0" u="none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</a:t>
            </a:r>
            <a:r>
              <a:rPr kumimoji="0" lang="de-DE" sz="2400" b="0" i="0" u="none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RSN-Gebots, 	wenn Immissionen fehlen: 	„optisch erdrückend“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2C8ADE0-8627-CE5D-71E2-25B94A0C5FCA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5FB134B-C65C-7356-A982-1CC531943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9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beplant (§ 30 BauGB): Reines Wohngebiet (WR), d.h.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drittschützende öffentlich-rechtliche Vorschriften i.S.v. § 80 S.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(§ 80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Recht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207CEDC-7CA1-43F2-AA3C-F8E9A0F284D3}"/>
              </a:ext>
            </a:extLst>
          </p:cNvPr>
          <p:cNvCxnSpPr>
            <a:cxnSpLocks/>
          </p:cNvCxnSpPr>
          <p:nvPr/>
        </p:nvCxnSpPr>
        <p:spPr>
          <a:xfrm flipH="1">
            <a:off x="3216000" y="116847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69B82FD1-C3F0-4E0A-B99F-3FFB29B9FFF4}"/>
              </a:ext>
            </a:extLst>
          </p:cNvPr>
          <p:cNvCxnSpPr>
            <a:cxnSpLocks/>
          </p:cNvCxnSpPr>
          <p:nvPr/>
        </p:nvCxnSpPr>
        <p:spPr>
          <a:xfrm>
            <a:off x="6096000" y="116847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BA5F43D7-26EC-4295-934E-9739571BCBFF}"/>
              </a:ext>
            </a:extLst>
          </p:cNvPr>
          <p:cNvSpPr txBox="1"/>
          <p:nvPr/>
        </p:nvSpPr>
        <p:spPr>
          <a:xfrm>
            <a:off x="1171851" y="1362782"/>
            <a:ext cx="4625267" cy="21882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 30 BauGB, §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bzgl. Art der Nutzung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E3847AD-72CB-4C3C-B165-C5DCCCA8F90B}"/>
              </a:ext>
            </a:extLst>
          </p:cNvPr>
          <p:cNvSpPr txBox="1"/>
          <p:nvPr/>
        </p:nvSpPr>
        <p:spPr>
          <a:xfrm>
            <a:off x="6394884" y="1362784"/>
            <a:ext cx="5447928" cy="21882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Rücksichtnahmegebot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 15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unzumutbar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≈ 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schädliche Umwelteinwirkungen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	i.S.v. § 3 I BImSchG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C2454CF5-3A90-46BD-95EF-DA441BEDEA23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077598" y="-1318080"/>
            <a:ext cx="370456" cy="10181949"/>
          </a:xfrm>
          <a:prstGeom prst="rightBrace">
            <a:avLst>
              <a:gd name="adj1" fmla="val 155735"/>
              <a:gd name="adj2" fmla="val 485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AD19D77-C996-53AD-B6B7-C1138CB3429D}"/>
              </a:ext>
            </a:extLst>
          </p:cNvPr>
          <p:cNvSpPr/>
          <p:nvPr/>
        </p:nvSpPr>
        <p:spPr>
          <a:xfrm>
            <a:off x="1" y="102358"/>
            <a:ext cx="2176818" cy="52544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B7F98A3-68DD-89FD-A95C-997BB1076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Rechtsschutzbedürfnis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Vorheriger Antrag an die Behörde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nötig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Behörde soll nicht erstmalig im Prozess mit Begehren konfrontiert 				werden (Prozessökonomie)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konkludent im (unzulässigen) Widerspruch gegen Genehmigungsfrei-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(Klage) unnötig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123 I 1 VwGO: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auch schon vor Klageerhebung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(gilt auch für Satz 2)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darf nicht offensichtlich unzulässig sein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keine Verfristung, d.h. §§ 70, 74, 58 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keine Erledigung, d.h. § 43 II VwVfG (Wegfall der Beschwer)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5F7EDCC-11D0-5FA7-14A2-A3545BB2D67A}"/>
              </a:ext>
            </a:extLst>
          </p:cNvPr>
          <p:cNvSpPr/>
          <p:nvPr/>
        </p:nvSpPr>
        <p:spPr>
          <a:xfrm>
            <a:off x="0" y="102357"/>
            <a:ext cx="2231409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837F60-B304-E3C3-F014-E68C65C41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7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unzulässige Vorwegnahme der Hauptsache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auf Abriss-VA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wird vorweggenommen, da bei Erlass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einer einst-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weiligen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Anordnung das Begehren endgültig befriedigt wird: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Beseitigung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		schafft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irreparablen Schaden [bei Antennen fraglich]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daher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kein Abriss-VA im vorl. RS, aber als milderes Mittel vorläufige 				Nutzungsuntersagung gemäß § 80 S.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80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möglich: 			Nutzungsuntersagung schafft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keinen irreparablen Schaden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Vorwegnahme insoweit zulässig, da die Hauptsache zu spät käme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effek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Rechtsschutz, Art. 19 IV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[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Hinweis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Prüfungsstandort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nach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eher keine Frage der Zulässigkeit, 		sondern der Begründetheit, da abhängig vom Inhalt der einstweiligen AO]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33A36B1-3074-7363-8930-600C08348B5C}"/>
              </a:ext>
            </a:extLst>
          </p:cNvPr>
          <p:cNvSpPr/>
          <p:nvPr/>
        </p:nvSpPr>
        <p:spPr>
          <a:xfrm>
            <a:off x="0" y="102357"/>
            <a:ext cx="2210937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C6AA50B-8810-712C-BB92-B7BB9DFEA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778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soweit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Anordnungsanspruch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Anspruch nach materiellem Recht]</a:t>
            </a: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				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 Anordnungsgrund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Eilbedürftigkeit]</a:t>
            </a: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glaubhaft gemacht sind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überwiegend wahrscheinlich] 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§ 123 III VwGO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§§ 920 II, 294 ZPO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summarische Prüfung [= Erkenntnisstand im vorläufigen Rechtsschutz]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920 II ZPO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Der Anspruch und der Arrestgrund sind glaubhaft zu machen.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294 I ZPO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Wer eine tatsächliche Behauptung glaubhaft zu machen hat, 								 kann sich aller Beweismittel bedienen, auch zur Versicherung 								 an Eides statt zugelassen werden.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11DE7B7-D99B-28F8-FC2F-8D3B71D3E137}"/>
              </a:ext>
            </a:extLst>
          </p:cNvPr>
          <p:cNvSpPr/>
          <p:nvPr/>
        </p:nvSpPr>
        <p:spPr>
          <a:xfrm>
            <a:off x="0" y="102357"/>
            <a:ext cx="2204113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E0BD2F4-68A5-4725-B9E4-01919B9C4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9842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Anordnungsanspruch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24 S. 1, 22 I Nr. 1, 3 I BImSchG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(-),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keine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schädliche 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Umwelteinw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da 26. BImSchV gewahrt (§ 23 I BImSchG)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auch keine Verletzung von GR-Schutzpflicht (Art. 2 II 1 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→ Gestaltungsspielraum / Einschätzungsprärogative des Normgebers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nur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Evidenzkontrolle („Untermaßverbot“), d.h.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GR-Schutzpflicht ist nur 					 verletzt, wenn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Schutzvorkehrungen…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 a)		überhaupt nicht getroffen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 b)		oder gänzlich ungeeignet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 c)		oder völlig unzulänglich sind, das gebotene Ziel zu erreichen oder 							erheblich dahinter zurück bleiben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64B1F2D-2A53-F630-77DC-86F120ED917E}"/>
              </a:ext>
            </a:extLst>
          </p:cNvPr>
          <p:cNvSpPr/>
          <p:nvPr/>
        </p:nvSpPr>
        <p:spPr>
          <a:xfrm>
            <a:off x="0" y="102357"/>
            <a:ext cx="2383922" cy="58003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2D5FE04-A930-681B-E490-1F4B51B36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403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80 S. 1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80 I 1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Zuständigkeit / Verfahren / Form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Widerspruch zu öffentlich-rechtlichen Vorschriften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mit Drittschutz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 allgemeiner Gesetzesvollziehungsanspruch des Nachbarn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Beseitigungs-VA verlangt formelle und materielle Illegalität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ADF8EBA-7835-4F85-9104-85C9D84E293B}"/>
              </a:ext>
            </a:extLst>
          </p:cNvPr>
          <p:cNvCxnSpPr>
            <a:cxnSpLocks/>
          </p:cNvCxnSpPr>
          <p:nvPr/>
        </p:nvCxnSpPr>
        <p:spPr>
          <a:xfrm flipH="1">
            <a:off x="3216000" y="5003624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A36720C-07A7-453C-9857-3394EC419CA8}"/>
              </a:ext>
            </a:extLst>
          </p:cNvPr>
          <p:cNvCxnSpPr>
            <a:cxnSpLocks/>
          </p:cNvCxnSpPr>
          <p:nvPr/>
        </p:nvCxnSpPr>
        <p:spPr>
          <a:xfrm>
            <a:off x="6096000" y="5003624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45AD1831-5F8E-4EC7-A06C-13CFA788BDD6}"/>
              </a:ext>
            </a:extLst>
          </p:cNvPr>
          <p:cNvSpPr txBox="1"/>
          <p:nvPr/>
        </p:nvSpPr>
        <p:spPr>
          <a:xfrm>
            <a:off x="1171851" y="5197934"/>
            <a:ext cx="4625267" cy="13626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formelle Illegalität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keine Legalisierung durch 	vollziehbare Baugenehmigung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4E92584-11D3-4673-AEDB-DABCC7FAF4A3}"/>
              </a:ext>
            </a:extLst>
          </p:cNvPr>
          <p:cNvSpPr txBox="1"/>
          <p:nvPr/>
        </p:nvSpPr>
        <p:spPr>
          <a:xfrm>
            <a:off x="6394884" y="5197937"/>
            <a:ext cx="5447928" cy="13626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materielle Illegalität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Vorhaben nicht genehmigungsfähig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8A15B40-8799-495D-A6E5-3941CBFA6526}"/>
              </a:ext>
            </a:extLst>
          </p:cNvPr>
          <p:cNvCxnSpPr>
            <a:cxnSpLocks/>
          </p:cNvCxnSpPr>
          <p:nvPr/>
        </p:nvCxnSpPr>
        <p:spPr>
          <a:xfrm>
            <a:off x="897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9EAC8600-F4D7-F4A3-8951-460ED8F58F40}"/>
              </a:ext>
            </a:extLst>
          </p:cNvPr>
          <p:cNvSpPr/>
          <p:nvPr/>
        </p:nvSpPr>
        <p:spPr>
          <a:xfrm>
            <a:off x="0" y="102358"/>
            <a:ext cx="2149522" cy="54591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290D594-EF2E-6D48-9F38-05B55C2AC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403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30 BauGB, §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bzgl. Art der Nutzung drittschützend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Antenne im WR zulässig (vgl. § 9a BauGB, § 1 III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Regel- / Ausnahmebebauung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3 II,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Erweiterung: Nebenanlage i.S.v. § 14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ADF8EBA-7835-4F85-9104-85C9D84E293B}"/>
              </a:ext>
            </a:extLst>
          </p:cNvPr>
          <p:cNvCxnSpPr>
            <a:cxnSpLocks/>
          </p:cNvCxnSpPr>
          <p:nvPr/>
        </p:nvCxnSpPr>
        <p:spPr>
          <a:xfrm flipH="1">
            <a:off x="3216000" y="3997568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A36720C-07A7-453C-9857-3394EC419CA8}"/>
              </a:ext>
            </a:extLst>
          </p:cNvPr>
          <p:cNvCxnSpPr>
            <a:cxnSpLocks/>
          </p:cNvCxnSpPr>
          <p:nvPr/>
        </p:nvCxnSpPr>
        <p:spPr>
          <a:xfrm>
            <a:off x="6096000" y="3997568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45AD1831-5F8E-4EC7-A06C-13CFA788BDD6}"/>
              </a:ext>
            </a:extLst>
          </p:cNvPr>
          <p:cNvSpPr txBox="1"/>
          <p:nvPr/>
        </p:nvSpPr>
        <p:spPr>
          <a:xfrm>
            <a:off x="1171851" y="4191878"/>
            <a:ext cx="4625267" cy="21778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1 S. 1: (-)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Antenne dient nicht primär dem 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Nutzungszweck der in dem 	Baugebiet gelegenen Grund-	stücke oder des Baugebiets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4E92584-11D3-4673-AEDB-DABCC7FAF4A3}"/>
              </a:ext>
            </a:extLst>
          </p:cNvPr>
          <p:cNvSpPr txBox="1"/>
          <p:nvPr/>
        </p:nvSpPr>
        <p:spPr>
          <a:xfrm>
            <a:off x="6394884" y="4191880"/>
            <a:ext cx="5447928" cy="21778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2 S. 1 und S. 2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Antenne als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fernmeldetechnische 	Nebenanlage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dient dem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turellen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Versorgungsnetz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8A15B40-8799-495D-A6E5-3941CBFA6526}"/>
              </a:ext>
            </a:extLst>
          </p:cNvPr>
          <p:cNvCxnSpPr>
            <a:cxnSpLocks/>
          </p:cNvCxnSpPr>
          <p:nvPr/>
        </p:nvCxnSpPr>
        <p:spPr>
          <a:xfrm>
            <a:off x="8976000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A31A553-DC8F-4344-9B9A-C4FBE0087165}"/>
              </a:ext>
            </a:extLst>
          </p:cNvPr>
          <p:cNvCxnSpPr>
            <a:cxnSpLocks/>
          </p:cNvCxnSpPr>
          <p:nvPr/>
        </p:nvCxnSpPr>
        <p:spPr>
          <a:xfrm>
            <a:off x="8976000" y="6053285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AC2EA04B-3ADB-9DA1-6864-4606A8A0560A}"/>
              </a:ext>
            </a:extLst>
          </p:cNvPr>
          <p:cNvSpPr/>
          <p:nvPr/>
        </p:nvSpPr>
        <p:spPr>
          <a:xfrm>
            <a:off x="0" y="102357"/>
            <a:ext cx="2197285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B0DB02B-8944-0759-C8F4-E7A3F9CE1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403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14 II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 in den Baugebieten als Ausnahme zugelassen 			werden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(vgl. § 31 I BauGB)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hier weder Ausnahme beantragt i.S.v. § 67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67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noch 			Ausnahme erteilt, zumal Ausnahmen (vgl. § 1 VI Nr.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und Neben-			anlagen (vgl. § 14 Ia, I 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im B-Plan ausgeschlossen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ist drittschützend auch bzgl. Nebenanlagen, sofern 				Auswirkungen auf den Gebietscharakter bestehen (z.B. bei optischer Domi-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unabhängig von tatsächlicher und individueller Betroffenheit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Verstoß gegen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aus § 30 BauGB, §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Verstoß gegen Rücksichtnahmegebot egal (Prüfung nachgelagert)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8A15B40-8799-495D-A6E5-3941CBFA6526}"/>
              </a:ext>
            </a:extLst>
          </p:cNvPr>
          <p:cNvCxnSpPr>
            <a:cxnSpLocks/>
          </p:cNvCxnSpPr>
          <p:nvPr/>
        </p:nvCxnSpPr>
        <p:spPr>
          <a:xfrm>
            <a:off x="8976000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57572616-2502-6ACB-C528-DA0BFC8A39B2}"/>
              </a:ext>
            </a:extLst>
          </p:cNvPr>
          <p:cNvSpPr/>
          <p:nvPr/>
        </p:nvSpPr>
        <p:spPr>
          <a:xfrm>
            <a:off x="0" y="102357"/>
            <a:ext cx="2367881" cy="54000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EA2053-BEF3-E385-3366-568CB0F44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68881" y="1"/>
            <a:ext cx="1623118" cy="8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466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Ermessen („kann“)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Verhältnismäßigkeit: Beseitigungs-VA =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 80 S.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nicht auf andere Weise rechtmäßige Zustände hergestellt werden 				können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(ebenso § 80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da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irreparabler Schaden 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milderes Mittel: Nutzungsuntersagung, § 80 S.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80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insoweit Ermessensreduktion auf Null: Wahrung der Nachbarrechte von K				(Schutz des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vgl. Art. 14 I 2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Anordnungsanspruch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537C699-030C-DC22-42A7-58E151EB3FFB}"/>
              </a:ext>
            </a:extLst>
          </p:cNvPr>
          <p:cNvSpPr/>
          <p:nvPr/>
        </p:nvSpPr>
        <p:spPr>
          <a:xfrm>
            <a:off x="1" y="102357"/>
            <a:ext cx="2313296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FEBF610-852F-B38E-A439-2154E6A73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5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4662" cy="361902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Anordnungsgrund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Eilbedürftigkeit (Sicherung des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Gebietserhaltungsasp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bzgl. vorläufiger Nutzungsuntersagung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keine unzulässige Vorwegnahme 				der Hauptsache (Art. 19 IV GG), vgl. Rechtsschutzbedürfnis 									[Prüfungsstandort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s. oben]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teilweise begründet (vorläufige Nutzungsuntersagung)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E0A0A86-3E6A-ABF1-B592-CE4847067683}"/>
              </a:ext>
            </a:extLst>
          </p:cNvPr>
          <p:cNvSpPr/>
          <p:nvPr/>
        </p:nvSpPr>
        <p:spPr>
          <a:xfrm>
            <a:off x="0" y="102357"/>
            <a:ext cx="2326943" cy="58003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FA0B548-02E9-72F8-9619-A0CCDED96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0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2781</Words>
  <Application>Microsoft Office PowerPoint</Application>
  <PresentationFormat>Breitbild</PresentationFormat>
  <Paragraphs>330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Frutiger</vt:lpstr>
      <vt:lpstr>Office</vt:lpstr>
      <vt:lpstr>Benutzerdefiniertes Design</vt:lpstr>
      <vt:lpstr>Baurecht  Kurseinheit 3</vt:lpstr>
      <vt:lpstr>PowerPoint-Präsentation</vt:lpstr>
      <vt:lpstr>PowerPoint-Präsentation</vt:lpstr>
      <vt:lpstr>Baurecht  FALL 3 – Mobilfunk im Wohngebiet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1489</cp:revision>
  <dcterms:created xsi:type="dcterms:W3CDTF">2020-03-20T12:42:26Z</dcterms:created>
  <dcterms:modified xsi:type="dcterms:W3CDTF">2026-09-11T07:07:42Z</dcterms:modified>
</cp:coreProperties>
</file>