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500" r:id="rId3"/>
    <p:sldId id="509" r:id="rId4"/>
    <p:sldId id="510" r:id="rId5"/>
    <p:sldId id="511" r:id="rId6"/>
    <p:sldId id="513" r:id="rId7"/>
    <p:sldId id="512" r:id="rId8"/>
    <p:sldId id="540" r:id="rId9"/>
    <p:sldId id="574" r:id="rId10"/>
    <p:sldId id="514" r:id="rId11"/>
    <p:sldId id="515" r:id="rId12"/>
    <p:sldId id="516" r:id="rId13"/>
    <p:sldId id="517" r:id="rId14"/>
    <p:sldId id="575" r:id="rId15"/>
    <p:sldId id="576" r:id="rId16"/>
    <p:sldId id="577" r:id="rId17"/>
    <p:sldId id="578" r:id="rId18"/>
    <p:sldId id="579" r:id="rId19"/>
    <p:sldId id="580" r:id="rId20"/>
    <p:sldId id="582" r:id="rId21"/>
    <p:sldId id="586" r:id="rId22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00"/>
          </p14:sldIdLst>
        </p14:section>
        <p14:section name="Abschnitt ohne Titel" id="{829043A9-710D-4005-AA1E-42AE4A314CFE}">
          <p14:sldIdLst>
            <p14:sldId id="509"/>
            <p14:sldId id="510"/>
            <p14:sldId id="511"/>
            <p14:sldId id="513"/>
            <p14:sldId id="512"/>
            <p14:sldId id="540"/>
            <p14:sldId id="574"/>
            <p14:sldId id="514"/>
            <p14:sldId id="515"/>
            <p14:sldId id="516"/>
            <p14:sldId id="517"/>
            <p14:sldId id="575"/>
            <p14:sldId id="576"/>
            <p14:sldId id="577"/>
            <p14:sldId id="578"/>
            <p14:sldId id="579"/>
            <p14:sldId id="580"/>
            <p14:sldId id="582"/>
            <p14:sldId id="5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92C3F-D0C1-45CD-92E9-126AB49EDE81}" v="4" dt="2026-09-03T08:08:56.758"/>
    <p1510:client id="{A358CB1C-C230-496D-A409-7C1708E03FAD}" v="4" dt="2026-09-03T07:12:50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05" autoAdjust="0"/>
    <p:restoredTop sz="94250" autoAdjust="0"/>
  </p:normalViewPr>
  <p:slideViewPr>
    <p:cSldViewPr snapToGrid="0">
      <p:cViewPr varScale="1">
        <p:scale>
          <a:sx n="92" d="100"/>
          <a:sy n="92" d="100"/>
        </p:scale>
        <p:origin x="122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modSection">
      <pc:chgData name="Jana Panten" userId="4837875be9110987" providerId="LiveId" clId="{64205E3A-E4CC-4CCE-AE71-0DBE2D499113}" dt="2026-09-03T08:14:46.101" v="249" actId="1076"/>
      <pc:docMkLst>
        <pc:docMk/>
      </pc:docMkLst>
      <pc:sldChg chg="del">
        <pc:chgData name="Jana Panten" userId="4837875be9110987" providerId="LiveId" clId="{64205E3A-E4CC-4CCE-AE71-0DBE2D499113}" dt="2026-09-03T07:07:04.482" v="1" actId="47"/>
        <pc:sldMkLst>
          <pc:docMk/>
          <pc:sldMk cId="3142399047" sldId="256"/>
        </pc:sldMkLst>
      </pc:sldChg>
      <pc:sldChg chg="addSp delSp modSp add mod addAnim delAnim">
        <pc:chgData name="Jana Panten" userId="4837875be9110987" providerId="LiveId" clId="{64205E3A-E4CC-4CCE-AE71-0DBE2D499113}" dt="2026-09-03T08:14:46.101" v="249" actId="1076"/>
        <pc:sldMkLst>
          <pc:docMk/>
          <pc:sldMk cId="551010606" sldId="500"/>
        </pc:sldMkLst>
        <pc:spChg chg="mod">
          <ac:chgData name="Jana Panten" userId="4837875be9110987" providerId="LiveId" clId="{64205E3A-E4CC-4CCE-AE71-0DBE2D499113}" dt="2026-09-03T07:07:19.980" v="32" actId="20577"/>
          <ac:spMkLst>
            <pc:docMk/>
            <pc:sldMk cId="551010606" sldId="500"/>
            <ac:spMk id="2" creationId="{1AFCD795-5B8F-4ABE-9B00-772280028334}"/>
          </ac:spMkLst>
        </pc:spChg>
        <pc:spChg chg="mod">
          <ac:chgData name="Jana Panten" userId="4837875be9110987" providerId="LiveId" clId="{64205E3A-E4CC-4CCE-AE71-0DBE2D499113}" dt="2026-09-03T08:14:41.316" v="248" actId="1076"/>
          <ac:spMkLst>
            <pc:docMk/>
            <pc:sldMk cId="551010606" sldId="500"/>
            <ac:spMk id="5" creationId="{1D6A2323-8FDF-B9F9-A47D-F354104B29C5}"/>
          </ac:spMkLst>
        </pc:spChg>
        <pc:graphicFrameChg chg="add del mod modGraphic">
          <ac:chgData name="Jana Panten" userId="4837875be9110987" providerId="LiveId" clId="{64205E3A-E4CC-4CCE-AE71-0DBE2D499113}" dt="2026-09-03T07:37:31.539" v="223" actId="478"/>
          <ac:graphicFrameMkLst>
            <pc:docMk/>
            <pc:sldMk cId="551010606" sldId="500"/>
            <ac:graphicFrameMk id="4" creationId="{42F35EB1-D6EA-A624-AB6B-165E05275447}"/>
          </ac:graphicFrameMkLst>
        </pc:graphicFrameChg>
        <pc:graphicFrameChg chg="add del mod modGraphic">
          <ac:chgData name="Jana Panten" userId="4837875be9110987" providerId="LiveId" clId="{64205E3A-E4CC-4CCE-AE71-0DBE2D499113}" dt="2026-09-03T07:44:12.589" v="228" actId="478"/>
          <ac:graphicFrameMkLst>
            <pc:docMk/>
            <pc:sldMk cId="551010606" sldId="500"/>
            <ac:graphicFrameMk id="7" creationId="{4119F5C2-B22B-9114-F6AC-1348A2DB87C6}"/>
          </ac:graphicFrameMkLst>
        </pc:graphicFrameChg>
        <pc:graphicFrameChg chg="add del mod modGraphic">
          <ac:chgData name="Jana Panten" userId="4837875be9110987" providerId="LiveId" clId="{64205E3A-E4CC-4CCE-AE71-0DBE2D499113}" dt="2026-09-03T07:54:18.276" v="231" actId="478"/>
          <ac:graphicFrameMkLst>
            <pc:docMk/>
            <pc:sldMk cId="551010606" sldId="500"/>
            <ac:graphicFrameMk id="8" creationId="{A91725A7-2676-86D9-09B4-6868D15325F8}"/>
          </ac:graphicFrameMkLst>
        </pc:graphicFrameChg>
        <pc:graphicFrameChg chg="add del mod modGraphic">
          <ac:chgData name="Jana Panten" userId="4837875be9110987" providerId="LiveId" clId="{64205E3A-E4CC-4CCE-AE71-0DBE2D499113}" dt="2026-09-03T08:14:20.396" v="242" actId="478"/>
          <ac:graphicFrameMkLst>
            <pc:docMk/>
            <pc:sldMk cId="551010606" sldId="500"/>
            <ac:graphicFrameMk id="14" creationId="{E2301A1C-BCC3-AA03-ABA2-550895008829}"/>
          </ac:graphicFrameMkLst>
        </pc:graphicFrameChg>
        <pc:graphicFrameChg chg="add mod modGraphic">
          <ac:chgData name="Jana Panten" userId="4837875be9110987" providerId="LiveId" clId="{64205E3A-E4CC-4CCE-AE71-0DBE2D499113}" dt="2026-09-03T08:14:46.101" v="249" actId="1076"/>
          <ac:graphicFrameMkLst>
            <pc:docMk/>
            <pc:sldMk cId="551010606" sldId="500"/>
            <ac:graphicFrameMk id="15" creationId="{85D12F07-A52F-498D-E469-2A862058C0B9}"/>
          </ac:graphicFrameMkLst>
        </pc:graphicFrameChg>
        <pc:picChg chg="add mod">
          <ac:chgData name="Jana Panten" userId="4837875be9110987" providerId="LiveId" clId="{64205E3A-E4CC-4CCE-AE71-0DBE2D499113}" dt="2026-09-03T07:41:13.381" v="224" actId="931"/>
          <ac:picMkLst>
            <pc:docMk/>
            <pc:sldMk cId="551010606" sldId="500"/>
            <ac:picMk id="6" creationId="{1373203B-CA0E-B95A-41FE-19E156B7BF2E}"/>
          </ac:picMkLst>
        </pc:picChg>
        <pc:picChg chg="del">
          <ac:chgData name="Jana Panten" userId="4837875be9110987" providerId="LiveId" clId="{64205E3A-E4CC-4CCE-AE71-0DBE2D499113}" dt="2026-09-03T07:13:13.592" v="210" actId="478"/>
          <ac:picMkLst>
            <pc:docMk/>
            <pc:sldMk cId="551010606" sldId="500"/>
            <ac:picMk id="7" creationId="{AD9CC141-6D63-FD92-0A25-6CE24675066C}"/>
          </ac:picMkLst>
        </pc:picChg>
        <pc:picChg chg="add del mod">
          <ac:chgData name="Jana Panten" userId="4837875be9110987" providerId="LiveId" clId="{64205E3A-E4CC-4CCE-AE71-0DBE2D499113}" dt="2026-09-03T07:55:36.979" v="233" actId="478"/>
          <ac:picMkLst>
            <pc:docMk/>
            <pc:sldMk cId="551010606" sldId="500"/>
            <ac:picMk id="11" creationId="{55E94C03-46A3-A23A-76FD-4D3822A62499}"/>
          </ac:picMkLst>
        </pc:picChg>
        <pc:picChg chg="add del mod">
          <ac:chgData name="Jana Panten" userId="4837875be9110987" providerId="LiveId" clId="{64205E3A-E4CC-4CCE-AE71-0DBE2D499113}" dt="2026-09-03T08:09:23.308" v="237" actId="478"/>
          <ac:picMkLst>
            <pc:docMk/>
            <pc:sldMk cId="551010606" sldId="500"/>
            <ac:picMk id="13" creationId="{1D99A2E6-7E58-BFA0-410C-464B2FFB6D15}"/>
          </ac:picMkLst>
        </pc:picChg>
      </pc:sldChg>
      <pc:sldChg chg="addSp modSp mod">
        <pc:chgData name="Jana Panten" userId="4837875be9110987" providerId="LiveId" clId="{64205E3A-E4CC-4CCE-AE71-0DBE2D499113}" dt="2026-09-03T07:11:15.659" v="141" actId="20577"/>
        <pc:sldMkLst>
          <pc:docMk/>
          <pc:sldMk cId="2035495283" sldId="509"/>
        </pc:sldMkLst>
        <pc:spChg chg="add mod">
          <ac:chgData name="Jana Panten" userId="4837875be9110987" providerId="LiveId" clId="{64205E3A-E4CC-4CCE-AE71-0DBE2D499113}" dt="2026-09-03T07:11:15.659" v="141" actId="20577"/>
          <ac:spMkLst>
            <pc:docMk/>
            <pc:sldMk cId="2035495283" sldId="509"/>
            <ac:spMk id="7" creationId="{18CC2078-9CC4-91CC-48D4-129F3753970C}"/>
          </ac:spMkLst>
        </pc:spChg>
        <pc:picChg chg="add mod">
          <ac:chgData name="Jana Panten" userId="4837875be9110987" providerId="LiveId" clId="{64205E3A-E4CC-4CCE-AE71-0DBE2D499113}" dt="2026-09-03T07:07:36.741" v="34" actId="14100"/>
          <ac:picMkLst>
            <pc:docMk/>
            <pc:sldMk cId="2035495283" sldId="509"/>
            <ac:picMk id="5" creationId="{28BE92B4-1AA1-D34E-55B8-66F1875D50B9}"/>
          </ac:picMkLst>
        </pc:picChg>
      </pc:sldChg>
      <pc:sldChg chg="addSp mod">
        <pc:chgData name="Jana Panten" userId="4837875be9110987" providerId="LiveId" clId="{64205E3A-E4CC-4CCE-AE71-0DBE2D499113}" dt="2026-09-03T07:11:21.384" v="142" actId="22"/>
        <pc:sldMkLst>
          <pc:docMk/>
          <pc:sldMk cId="4039344730" sldId="510"/>
        </pc:sldMkLst>
        <pc:spChg chg="add">
          <ac:chgData name="Jana Panten" userId="4837875be9110987" providerId="LiveId" clId="{64205E3A-E4CC-4CCE-AE71-0DBE2D499113}" dt="2026-09-03T07:11:21.384" v="142" actId="22"/>
          <ac:spMkLst>
            <pc:docMk/>
            <pc:sldMk cId="4039344730" sldId="510"/>
            <ac:spMk id="7" creationId="{B640A630-1A0F-DB45-95BC-E48B72A33FF4}"/>
          </ac:spMkLst>
        </pc:spChg>
        <pc:picChg chg="add">
          <ac:chgData name="Jana Panten" userId="4837875be9110987" providerId="LiveId" clId="{64205E3A-E4CC-4CCE-AE71-0DBE2D499113}" dt="2026-09-03T07:07:42.474" v="35" actId="22"/>
          <ac:picMkLst>
            <pc:docMk/>
            <pc:sldMk cId="4039344730" sldId="510"/>
            <ac:picMk id="5" creationId="{CE96645D-8AA5-121B-FFD1-AEEB7D76D2C2}"/>
          </ac:picMkLst>
        </pc:picChg>
      </pc:sldChg>
      <pc:sldChg chg="addSp mod">
        <pc:chgData name="Jana Panten" userId="4837875be9110987" providerId="LiveId" clId="{64205E3A-E4CC-4CCE-AE71-0DBE2D499113}" dt="2026-09-03T07:11:23.622" v="143" actId="22"/>
        <pc:sldMkLst>
          <pc:docMk/>
          <pc:sldMk cId="1452973618" sldId="511"/>
        </pc:sldMkLst>
        <pc:spChg chg="add">
          <ac:chgData name="Jana Panten" userId="4837875be9110987" providerId="LiveId" clId="{64205E3A-E4CC-4CCE-AE71-0DBE2D499113}" dt="2026-09-03T07:11:23.622" v="143" actId="22"/>
          <ac:spMkLst>
            <pc:docMk/>
            <pc:sldMk cId="1452973618" sldId="511"/>
            <ac:spMk id="7" creationId="{57D63F33-4173-1A07-ABA0-DB61D6859C62}"/>
          </ac:spMkLst>
        </pc:spChg>
        <pc:picChg chg="add">
          <ac:chgData name="Jana Panten" userId="4837875be9110987" providerId="LiveId" clId="{64205E3A-E4CC-4CCE-AE71-0DBE2D499113}" dt="2026-09-03T07:07:45.840" v="36" actId="22"/>
          <ac:picMkLst>
            <pc:docMk/>
            <pc:sldMk cId="1452973618" sldId="511"/>
            <ac:picMk id="5" creationId="{3095A485-2464-5136-9628-D253E1C0701F}"/>
          </ac:picMkLst>
        </pc:picChg>
      </pc:sldChg>
      <pc:sldChg chg="addSp mod">
        <pc:chgData name="Jana Panten" userId="4837875be9110987" providerId="LiveId" clId="{64205E3A-E4CC-4CCE-AE71-0DBE2D499113}" dt="2026-09-03T07:11:29.220" v="145" actId="22"/>
        <pc:sldMkLst>
          <pc:docMk/>
          <pc:sldMk cId="847458183" sldId="512"/>
        </pc:sldMkLst>
        <pc:spChg chg="add">
          <ac:chgData name="Jana Panten" userId="4837875be9110987" providerId="LiveId" clId="{64205E3A-E4CC-4CCE-AE71-0DBE2D499113}" dt="2026-09-03T07:11:29.220" v="145" actId="22"/>
          <ac:spMkLst>
            <pc:docMk/>
            <pc:sldMk cId="847458183" sldId="512"/>
            <ac:spMk id="9" creationId="{6EC89BCE-5B29-9924-F96A-E8D78FB0F560}"/>
          </ac:spMkLst>
        </pc:spChg>
        <pc:picChg chg="add">
          <ac:chgData name="Jana Panten" userId="4837875be9110987" providerId="LiveId" clId="{64205E3A-E4CC-4CCE-AE71-0DBE2D499113}" dt="2026-09-03T07:07:51.393" v="38" actId="22"/>
          <ac:picMkLst>
            <pc:docMk/>
            <pc:sldMk cId="847458183" sldId="512"/>
            <ac:picMk id="7" creationId="{711916E6-F512-BFFA-B8B8-8AF0E7C40CAC}"/>
          </ac:picMkLst>
        </pc:picChg>
      </pc:sldChg>
      <pc:sldChg chg="addSp mod">
        <pc:chgData name="Jana Panten" userId="4837875be9110987" providerId="LiveId" clId="{64205E3A-E4CC-4CCE-AE71-0DBE2D499113}" dt="2026-09-03T07:11:26.953" v="144" actId="22"/>
        <pc:sldMkLst>
          <pc:docMk/>
          <pc:sldMk cId="3007243267" sldId="513"/>
        </pc:sldMkLst>
        <pc:spChg chg="add">
          <ac:chgData name="Jana Panten" userId="4837875be9110987" providerId="LiveId" clId="{64205E3A-E4CC-4CCE-AE71-0DBE2D499113}" dt="2026-09-03T07:11:26.953" v="144" actId="22"/>
          <ac:spMkLst>
            <pc:docMk/>
            <pc:sldMk cId="3007243267" sldId="513"/>
            <ac:spMk id="7" creationId="{A0080B24-8933-35E7-98F6-48066A3C5986}"/>
          </ac:spMkLst>
        </pc:spChg>
        <pc:picChg chg="add">
          <ac:chgData name="Jana Panten" userId="4837875be9110987" providerId="LiveId" clId="{64205E3A-E4CC-4CCE-AE71-0DBE2D499113}" dt="2026-09-03T07:07:48.289" v="37" actId="22"/>
          <ac:picMkLst>
            <pc:docMk/>
            <pc:sldMk cId="3007243267" sldId="513"/>
            <ac:picMk id="5" creationId="{492ACB57-53C0-0F7E-40F6-3DB4C6CCA8CF}"/>
          </ac:picMkLst>
        </pc:picChg>
      </pc:sldChg>
      <pc:sldChg chg="addSp delSp mod">
        <pc:chgData name="Jana Panten" userId="4837875be9110987" providerId="LiveId" clId="{64205E3A-E4CC-4CCE-AE71-0DBE2D499113}" dt="2026-09-03T07:10:22.144" v="110" actId="22"/>
        <pc:sldMkLst>
          <pc:docMk/>
          <pc:sldMk cId="2158101619" sldId="514"/>
        </pc:sldMkLst>
        <pc:spChg chg="add del">
          <ac:chgData name="Jana Panten" userId="4837875be9110987" providerId="LiveId" clId="{64205E3A-E4CC-4CCE-AE71-0DBE2D499113}" dt="2026-09-03T07:10:10.154" v="108" actId="22"/>
          <ac:spMkLst>
            <pc:docMk/>
            <pc:sldMk cId="2158101619" sldId="514"/>
            <ac:spMk id="7" creationId="{19566A16-89D6-18DB-D68A-A80A07EFC62A}"/>
          </ac:spMkLst>
        </pc:spChg>
        <pc:spChg chg="add">
          <ac:chgData name="Jana Panten" userId="4837875be9110987" providerId="LiveId" clId="{64205E3A-E4CC-4CCE-AE71-0DBE2D499113}" dt="2026-09-03T07:10:15.233" v="109" actId="22"/>
          <ac:spMkLst>
            <pc:docMk/>
            <pc:sldMk cId="2158101619" sldId="514"/>
            <ac:spMk id="9" creationId="{FAAB8928-2CD8-18F0-6E2B-874588B164B0}"/>
          </ac:spMkLst>
        </pc:spChg>
        <pc:spChg chg="add">
          <ac:chgData name="Jana Panten" userId="4837875be9110987" providerId="LiveId" clId="{64205E3A-E4CC-4CCE-AE71-0DBE2D499113}" dt="2026-09-03T07:10:22.144" v="110" actId="22"/>
          <ac:spMkLst>
            <pc:docMk/>
            <pc:sldMk cId="2158101619" sldId="514"/>
            <ac:spMk id="11" creationId="{CD86A022-3E3C-AFAB-7E03-2B072F9FCDAA}"/>
          </ac:spMkLst>
        </pc:spChg>
        <pc:picChg chg="add">
          <ac:chgData name="Jana Panten" userId="4837875be9110987" providerId="LiveId" clId="{64205E3A-E4CC-4CCE-AE71-0DBE2D499113}" dt="2026-09-03T07:07:57.383" v="40" actId="22"/>
          <ac:picMkLst>
            <pc:docMk/>
            <pc:sldMk cId="2158101619" sldId="514"/>
            <ac:picMk id="5" creationId="{ACB4C2F0-4AF9-10CE-7AA6-41ACF241866D}"/>
          </ac:picMkLst>
        </pc:picChg>
      </pc:sldChg>
      <pc:sldChg chg="addSp mod">
        <pc:chgData name="Jana Panten" userId="4837875be9110987" providerId="LiveId" clId="{64205E3A-E4CC-4CCE-AE71-0DBE2D499113}" dt="2026-09-03T07:10:24.882" v="111" actId="22"/>
        <pc:sldMkLst>
          <pc:docMk/>
          <pc:sldMk cId="58660256" sldId="515"/>
        </pc:sldMkLst>
        <pc:spChg chg="add">
          <ac:chgData name="Jana Panten" userId="4837875be9110987" providerId="LiveId" clId="{64205E3A-E4CC-4CCE-AE71-0DBE2D499113}" dt="2026-09-03T07:10:24.882" v="111" actId="22"/>
          <ac:spMkLst>
            <pc:docMk/>
            <pc:sldMk cId="58660256" sldId="515"/>
            <ac:spMk id="7" creationId="{DF821121-D52C-48AE-EEBA-AC8E4C7FB89B}"/>
          </ac:spMkLst>
        </pc:spChg>
        <pc:picChg chg="add">
          <ac:chgData name="Jana Panten" userId="4837875be9110987" providerId="LiveId" clId="{64205E3A-E4CC-4CCE-AE71-0DBE2D499113}" dt="2026-09-03T07:07:59.551" v="41" actId="22"/>
          <ac:picMkLst>
            <pc:docMk/>
            <pc:sldMk cId="58660256" sldId="515"/>
            <ac:picMk id="5" creationId="{08BD201B-8694-C93A-7907-D06A80B5A1DB}"/>
          </ac:picMkLst>
        </pc:picChg>
      </pc:sldChg>
      <pc:sldChg chg="addSp mod">
        <pc:chgData name="Jana Panten" userId="4837875be9110987" providerId="LiveId" clId="{64205E3A-E4CC-4CCE-AE71-0DBE2D499113}" dt="2026-09-03T07:10:29.889" v="112" actId="22"/>
        <pc:sldMkLst>
          <pc:docMk/>
          <pc:sldMk cId="48989922" sldId="516"/>
        </pc:sldMkLst>
        <pc:spChg chg="add">
          <ac:chgData name="Jana Panten" userId="4837875be9110987" providerId="LiveId" clId="{64205E3A-E4CC-4CCE-AE71-0DBE2D499113}" dt="2026-09-03T07:10:29.889" v="112" actId="22"/>
          <ac:spMkLst>
            <pc:docMk/>
            <pc:sldMk cId="48989922" sldId="516"/>
            <ac:spMk id="7" creationId="{85818E92-09A8-D408-A3C6-333BC23279B5}"/>
          </ac:spMkLst>
        </pc:spChg>
        <pc:picChg chg="add">
          <ac:chgData name="Jana Panten" userId="4837875be9110987" providerId="LiveId" clId="{64205E3A-E4CC-4CCE-AE71-0DBE2D499113}" dt="2026-09-03T07:08:02.860" v="42" actId="22"/>
          <ac:picMkLst>
            <pc:docMk/>
            <pc:sldMk cId="48989922" sldId="516"/>
            <ac:picMk id="5" creationId="{5631902C-F494-EA34-9D9E-FFA8DFF73E47}"/>
          </ac:picMkLst>
        </pc:picChg>
      </pc:sldChg>
      <pc:sldChg chg="addSp mod">
        <pc:chgData name="Jana Panten" userId="4837875be9110987" providerId="LiveId" clId="{64205E3A-E4CC-4CCE-AE71-0DBE2D499113}" dt="2026-09-03T07:10:33.205" v="113" actId="22"/>
        <pc:sldMkLst>
          <pc:docMk/>
          <pc:sldMk cId="1877583584" sldId="517"/>
        </pc:sldMkLst>
        <pc:spChg chg="add">
          <ac:chgData name="Jana Panten" userId="4837875be9110987" providerId="LiveId" clId="{64205E3A-E4CC-4CCE-AE71-0DBE2D499113}" dt="2026-09-03T07:10:33.205" v="113" actId="22"/>
          <ac:spMkLst>
            <pc:docMk/>
            <pc:sldMk cId="1877583584" sldId="517"/>
            <ac:spMk id="7" creationId="{EEBD608E-7BD1-E7A3-DF1E-890CA55D4589}"/>
          </ac:spMkLst>
        </pc:spChg>
        <pc:picChg chg="add">
          <ac:chgData name="Jana Panten" userId="4837875be9110987" providerId="LiveId" clId="{64205E3A-E4CC-4CCE-AE71-0DBE2D499113}" dt="2026-09-03T07:08:05.157" v="43" actId="22"/>
          <ac:picMkLst>
            <pc:docMk/>
            <pc:sldMk cId="1877583584" sldId="517"/>
            <ac:picMk id="5" creationId="{02814D2A-1CCA-8BF8-AA5F-18044502B428}"/>
          </ac:picMkLst>
        </pc:picChg>
      </pc:sldChg>
      <pc:sldChg chg="addSp delSp modSp add mod">
        <pc:chgData name="Jana Panten" userId="4837875be9110987" providerId="LiveId" clId="{64205E3A-E4CC-4CCE-AE71-0DBE2D499113}" dt="2026-09-03T07:13:05.882" v="209" actId="207"/>
        <pc:sldMkLst>
          <pc:docMk/>
          <pc:sldMk cId="2645477201" sldId="540"/>
        </pc:sldMkLst>
        <pc:spChg chg="mod">
          <ac:chgData name="Jana Panten" userId="4837875be9110987" providerId="LiveId" clId="{64205E3A-E4CC-4CCE-AE71-0DBE2D499113}" dt="2026-09-03T07:12:32.977" v="205" actId="108"/>
          <ac:spMkLst>
            <pc:docMk/>
            <pc:sldMk cId="2645477201" sldId="540"/>
            <ac:spMk id="2" creationId="{F8E57DCD-669F-6A6F-A8DA-F3A05A182D50}"/>
          </ac:spMkLst>
        </pc:spChg>
        <pc:picChg chg="add mod">
          <ac:chgData name="Jana Panten" userId="4837875be9110987" providerId="LiveId" clId="{64205E3A-E4CC-4CCE-AE71-0DBE2D499113}" dt="2026-09-03T07:13:05.882" v="209" actId="207"/>
          <ac:picMkLst>
            <pc:docMk/>
            <pc:sldMk cId="2645477201" sldId="540"/>
            <ac:picMk id="7" creationId="{CD27576F-793A-6048-CC2C-56355CF90F24}"/>
          </ac:picMkLst>
        </pc:picChg>
        <pc:picChg chg="del">
          <ac:chgData name="Jana Panten" userId="4837875be9110987" providerId="LiveId" clId="{64205E3A-E4CC-4CCE-AE71-0DBE2D499113}" dt="2026-09-03T07:12:36.259" v="206" actId="478"/>
          <ac:picMkLst>
            <pc:docMk/>
            <pc:sldMk cId="2645477201" sldId="540"/>
            <ac:picMk id="8" creationId="{EB21BD14-7EF3-5158-DBFB-5BB89AE62CF9}"/>
          </ac:picMkLst>
        </pc:picChg>
      </pc:sldChg>
      <pc:sldChg chg="addSp modSp mod">
        <pc:chgData name="Jana Panten" userId="4837875be9110987" providerId="LiveId" clId="{64205E3A-E4CC-4CCE-AE71-0DBE2D499113}" dt="2026-09-03T07:09:52.143" v="106" actId="20577"/>
        <pc:sldMkLst>
          <pc:docMk/>
          <pc:sldMk cId="4203547619" sldId="574"/>
        </pc:sldMkLst>
        <pc:spChg chg="add mod">
          <ac:chgData name="Jana Panten" userId="4837875be9110987" providerId="LiveId" clId="{64205E3A-E4CC-4CCE-AE71-0DBE2D499113}" dt="2026-09-03T07:09:52.143" v="106" actId="20577"/>
          <ac:spMkLst>
            <pc:docMk/>
            <pc:sldMk cId="4203547619" sldId="574"/>
            <ac:spMk id="7" creationId="{F376DFF7-7F8B-E572-571F-7FF9AD48D271}"/>
          </ac:spMkLst>
        </pc:spChg>
        <pc:picChg chg="add">
          <ac:chgData name="Jana Panten" userId="4837875be9110987" providerId="LiveId" clId="{64205E3A-E4CC-4CCE-AE71-0DBE2D499113}" dt="2026-09-03T07:07:54.532" v="39" actId="22"/>
          <ac:picMkLst>
            <pc:docMk/>
            <pc:sldMk cId="4203547619" sldId="574"/>
            <ac:picMk id="5" creationId="{76FBECA8-480B-5AE5-70FF-50CCAAAA46A0}"/>
          </ac:picMkLst>
        </pc:picChg>
      </pc:sldChg>
      <pc:sldChg chg="addSp modSp mod">
        <pc:chgData name="Jana Panten" userId="4837875be9110987" providerId="LiveId" clId="{64205E3A-E4CC-4CCE-AE71-0DBE2D499113}" dt="2026-09-03T07:29:43.563" v="222" actId="14100"/>
        <pc:sldMkLst>
          <pc:docMk/>
          <pc:sldMk cId="233730222" sldId="575"/>
        </pc:sldMkLst>
        <pc:spChg chg="add">
          <ac:chgData name="Jana Panten" userId="4837875be9110987" providerId="LiveId" clId="{64205E3A-E4CC-4CCE-AE71-0DBE2D499113}" dt="2026-09-03T07:10:36.235" v="114" actId="22"/>
          <ac:spMkLst>
            <pc:docMk/>
            <pc:sldMk cId="233730222" sldId="575"/>
            <ac:spMk id="7" creationId="{E8D058DF-FBA7-30FE-DD32-02DD18DB9EA7}"/>
          </ac:spMkLst>
        </pc:spChg>
        <pc:picChg chg="add mod">
          <ac:chgData name="Jana Panten" userId="4837875be9110987" providerId="LiveId" clId="{64205E3A-E4CC-4CCE-AE71-0DBE2D499113}" dt="2026-09-03T07:29:43.563" v="222" actId="14100"/>
          <ac:picMkLst>
            <pc:docMk/>
            <pc:sldMk cId="233730222" sldId="575"/>
            <ac:picMk id="5" creationId="{6B9D014B-6A4C-92FA-D0B3-FBE281C3EF6E}"/>
          </ac:picMkLst>
        </pc:picChg>
      </pc:sldChg>
      <pc:sldChg chg="addSp mod">
        <pc:chgData name="Jana Panten" userId="4837875be9110987" providerId="LiveId" clId="{64205E3A-E4CC-4CCE-AE71-0DBE2D499113}" dt="2026-09-03T07:10:39.912" v="115" actId="22"/>
        <pc:sldMkLst>
          <pc:docMk/>
          <pc:sldMk cId="2338952882" sldId="576"/>
        </pc:sldMkLst>
        <pc:spChg chg="add">
          <ac:chgData name="Jana Panten" userId="4837875be9110987" providerId="LiveId" clId="{64205E3A-E4CC-4CCE-AE71-0DBE2D499113}" dt="2026-09-03T07:10:39.912" v="115" actId="22"/>
          <ac:spMkLst>
            <pc:docMk/>
            <pc:sldMk cId="2338952882" sldId="576"/>
            <ac:spMk id="7" creationId="{8BEEF840-02F4-FF48-33D8-B9CE8F53925D}"/>
          </ac:spMkLst>
        </pc:spChg>
        <pc:picChg chg="add">
          <ac:chgData name="Jana Panten" userId="4837875be9110987" providerId="LiveId" clId="{64205E3A-E4CC-4CCE-AE71-0DBE2D499113}" dt="2026-09-03T07:08:10.639" v="45" actId="22"/>
          <ac:picMkLst>
            <pc:docMk/>
            <pc:sldMk cId="2338952882" sldId="576"/>
            <ac:picMk id="5" creationId="{97968387-6977-A830-26D1-5374F0BE1067}"/>
          </ac:picMkLst>
        </pc:picChg>
      </pc:sldChg>
      <pc:sldChg chg="addSp mod">
        <pc:chgData name="Jana Panten" userId="4837875be9110987" providerId="LiveId" clId="{64205E3A-E4CC-4CCE-AE71-0DBE2D499113}" dt="2026-09-03T07:10:42.449" v="116" actId="22"/>
        <pc:sldMkLst>
          <pc:docMk/>
          <pc:sldMk cId="1076204436" sldId="577"/>
        </pc:sldMkLst>
        <pc:spChg chg="add">
          <ac:chgData name="Jana Panten" userId="4837875be9110987" providerId="LiveId" clId="{64205E3A-E4CC-4CCE-AE71-0DBE2D499113}" dt="2026-09-03T07:10:42.449" v="116" actId="22"/>
          <ac:spMkLst>
            <pc:docMk/>
            <pc:sldMk cId="1076204436" sldId="577"/>
            <ac:spMk id="7" creationId="{D53FD03B-78DA-AFF2-5C5D-A7B0C86DEE8C}"/>
          </ac:spMkLst>
        </pc:spChg>
        <pc:picChg chg="add">
          <ac:chgData name="Jana Panten" userId="4837875be9110987" providerId="LiveId" clId="{64205E3A-E4CC-4CCE-AE71-0DBE2D499113}" dt="2026-09-03T07:08:12.772" v="46" actId="22"/>
          <ac:picMkLst>
            <pc:docMk/>
            <pc:sldMk cId="1076204436" sldId="577"/>
            <ac:picMk id="5" creationId="{B36F13AF-979F-07C0-E1A3-6AB4162B4071}"/>
          </ac:picMkLst>
        </pc:picChg>
      </pc:sldChg>
      <pc:sldChg chg="addSp modSp mod">
        <pc:chgData name="Jana Panten" userId="4837875be9110987" providerId="LiveId" clId="{64205E3A-E4CC-4CCE-AE71-0DBE2D499113}" dt="2026-09-03T07:10:45.885" v="117" actId="22"/>
        <pc:sldMkLst>
          <pc:docMk/>
          <pc:sldMk cId="2442729240" sldId="578"/>
        </pc:sldMkLst>
        <pc:spChg chg="add">
          <ac:chgData name="Jana Panten" userId="4837875be9110987" providerId="LiveId" clId="{64205E3A-E4CC-4CCE-AE71-0DBE2D499113}" dt="2026-09-03T07:10:45.885" v="117" actId="22"/>
          <ac:spMkLst>
            <pc:docMk/>
            <pc:sldMk cId="2442729240" sldId="578"/>
            <ac:spMk id="7" creationId="{58BE3113-4ECC-A0EC-F30D-4BE051BF3ECA}"/>
          </ac:spMkLst>
        </pc:spChg>
        <pc:picChg chg="add mod">
          <ac:chgData name="Jana Panten" userId="4837875be9110987" providerId="LiveId" clId="{64205E3A-E4CC-4CCE-AE71-0DBE2D499113}" dt="2026-09-03T07:08:20.233" v="48" actId="14100"/>
          <ac:picMkLst>
            <pc:docMk/>
            <pc:sldMk cId="2442729240" sldId="578"/>
            <ac:picMk id="5" creationId="{B8B8EF56-6D70-797F-CE2F-50A455EE632C}"/>
          </ac:picMkLst>
        </pc:picChg>
      </pc:sldChg>
      <pc:sldChg chg="addSp modSp mod">
        <pc:chgData name="Jana Panten" userId="4837875be9110987" providerId="LiveId" clId="{64205E3A-E4CC-4CCE-AE71-0DBE2D499113}" dt="2026-09-03T07:10:48.585" v="118" actId="22"/>
        <pc:sldMkLst>
          <pc:docMk/>
          <pc:sldMk cId="2970871567" sldId="579"/>
        </pc:sldMkLst>
        <pc:spChg chg="add">
          <ac:chgData name="Jana Panten" userId="4837875be9110987" providerId="LiveId" clId="{64205E3A-E4CC-4CCE-AE71-0DBE2D499113}" dt="2026-09-03T07:10:48.585" v="118" actId="22"/>
          <ac:spMkLst>
            <pc:docMk/>
            <pc:sldMk cId="2970871567" sldId="579"/>
            <ac:spMk id="11" creationId="{100E1E5C-AD5A-407D-BB81-AF4026274CF5}"/>
          </ac:spMkLst>
        </pc:spChg>
        <pc:picChg chg="add mod">
          <ac:chgData name="Jana Panten" userId="4837875be9110987" providerId="LiveId" clId="{64205E3A-E4CC-4CCE-AE71-0DBE2D499113}" dt="2026-09-03T07:08:36.734" v="51" actId="14100"/>
          <ac:picMkLst>
            <pc:docMk/>
            <pc:sldMk cId="2970871567" sldId="579"/>
            <ac:picMk id="9" creationId="{2560DEE9-FA32-8A09-9CCB-5A1F077FDE6B}"/>
          </ac:picMkLst>
        </pc:picChg>
      </pc:sldChg>
      <pc:sldChg chg="addSp modSp mod">
        <pc:chgData name="Jana Panten" userId="4837875be9110987" providerId="LiveId" clId="{64205E3A-E4CC-4CCE-AE71-0DBE2D499113}" dt="2026-09-03T07:10:51.619" v="119" actId="22"/>
        <pc:sldMkLst>
          <pc:docMk/>
          <pc:sldMk cId="2915475474" sldId="580"/>
        </pc:sldMkLst>
        <pc:spChg chg="add">
          <ac:chgData name="Jana Panten" userId="4837875be9110987" providerId="LiveId" clId="{64205E3A-E4CC-4CCE-AE71-0DBE2D499113}" dt="2026-09-03T07:10:51.619" v="119" actId="22"/>
          <ac:spMkLst>
            <pc:docMk/>
            <pc:sldMk cId="2915475474" sldId="580"/>
            <ac:spMk id="11" creationId="{931BEA0F-28A8-4B0E-CCAE-AE4897EAD8E1}"/>
          </ac:spMkLst>
        </pc:spChg>
        <pc:picChg chg="add mod">
          <ac:chgData name="Jana Panten" userId="4837875be9110987" providerId="LiveId" clId="{64205E3A-E4CC-4CCE-AE71-0DBE2D499113}" dt="2026-09-03T07:08:46.957" v="53" actId="14100"/>
          <ac:picMkLst>
            <pc:docMk/>
            <pc:sldMk cId="2915475474" sldId="580"/>
            <ac:picMk id="6" creationId="{EB33C621-2CC2-F46E-B643-0B64AE0AA6D6}"/>
          </ac:picMkLst>
        </pc:picChg>
      </pc:sldChg>
      <pc:sldChg chg="addSp mod">
        <pc:chgData name="Jana Panten" userId="4837875be9110987" providerId="LiveId" clId="{64205E3A-E4CC-4CCE-AE71-0DBE2D499113}" dt="2026-09-03T07:10:53.976" v="120" actId="22"/>
        <pc:sldMkLst>
          <pc:docMk/>
          <pc:sldMk cId="2467307576" sldId="582"/>
        </pc:sldMkLst>
        <pc:spChg chg="add">
          <ac:chgData name="Jana Panten" userId="4837875be9110987" providerId="LiveId" clId="{64205E3A-E4CC-4CCE-AE71-0DBE2D499113}" dt="2026-09-03T07:10:53.976" v="120" actId="22"/>
          <ac:spMkLst>
            <pc:docMk/>
            <pc:sldMk cId="2467307576" sldId="582"/>
            <ac:spMk id="7" creationId="{C794753B-CC09-C430-00A3-62AC2C83FF9C}"/>
          </ac:spMkLst>
        </pc:spChg>
        <pc:picChg chg="add">
          <ac:chgData name="Jana Panten" userId="4837875be9110987" providerId="LiveId" clId="{64205E3A-E4CC-4CCE-AE71-0DBE2D499113}" dt="2026-09-03T07:08:50.466" v="54" actId="22"/>
          <ac:picMkLst>
            <pc:docMk/>
            <pc:sldMk cId="2467307576" sldId="582"/>
            <ac:picMk id="5" creationId="{1C038AE2-113D-02E8-8B9F-EA16550D2E84}"/>
          </ac:picMkLst>
        </pc:picChg>
      </pc:sldChg>
      <pc:sldChg chg="addSp mod">
        <pc:chgData name="Jana Panten" userId="4837875be9110987" providerId="LiveId" clId="{64205E3A-E4CC-4CCE-AE71-0DBE2D499113}" dt="2026-09-03T07:10:57.166" v="121" actId="22"/>
        <pc:sldMkLst>
          <pc:docMk/>
          <pc:sldMk cId="524955315" sldId="586"/>
        </pc:sldMkLst>
        <pc:spChg chg="add">
          <ac:chgData name="Jana Panten" userId="4837875be9110987" providerId="LiveId" clId="{64205E3A-E4CC-4CCE-AE71-0DBE2D499113}" dt="2026-09-03T07:10:57.166" v="121" actId="22"/>
          <ac:spMkLst>
            <pc:docMk/>
            <pc:sldMk cId="524955315" sldId="586"/>
            <ac:spMk id="7" creationId="{45CDB0BE-4F12-83E7-3356-6EE3058A99C1}"/>
          </ac:spMkLst>
        </pc:spChg>
        <pc:picChg chg="add">
          <ac:chgData name="Jana Panten" userId="4837875be9110987" providerId="LiveId" clId="{64205E3A-E4CC-4CCE-AE71-0DBE2D499113}" dt="2026-09-03T07:08:55.094" v="55" actId="22"/>
          <ac:picMkLst>
            <pc:docMk/>
            <pc:sldMk cId="524955315" sldId="586"/>
            <ac:picMk id="5" creationId="{700A8CB1-0EB5-0B09-DC5E-1ECEF82C531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03.09.2026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03.09.2026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03.09.2026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03.09.2026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Europarecht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3D-Modell 14" descr="Schreibtisch Erde Weltkugel">
                <a:extLst>
                  <a:ext uri="{FF2B5EF4-FFF2-40B4-BE49-F238E27FC236}">
                    <a16:creationId xmlns:a16="http://schemas.microsoft.com/office/drawing/2014/main" id="{85D12F07-A52F-498D-E469-2A862058C0B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15770227"/>
                  </p:ext>
                </p:extLst>
              </p:nvPr>
            </p:nvGraphicFramePr>
            <p:xfrm>
              <a:off x="526474" y="2799030"/>
              <a:ext cx="2372590" cy="3030270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372590" cy="3030270"/>
                    </a:xfrm>
                    <a:prstGeom prst="rect">
                      <a:avLst/>
                    </a:prstGeom>
                  </am3d:spPr>
                  <am3d:camera>
                    <am3d:pos x="0" y="0" z="6868725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931035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13201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3D-Modell 14" descr="Schreibtisch Erde Weltkugel">
                <a:extLst>
                  <a:ext uri="{FF2B5EF4-FFF2-40B4-BE49-F238E27FC236}">
                    <a16:creationId xmlns:a16="http://schemas.microsoft.com/office/drawing/2014/main" id="{85D12F07-A52F-498D-E469-2A862058C0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6474" y="2799030"/>
                <a:ext cx="2372590" cy="30302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Normenhierarchie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55121" y="1242878"/>
            <a:ext cx="11700000" cy="36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I.		Ewigkeitsgarantie: Art. 79 III GG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976283" y="1755127"/>
            <a:ext cx="9984891" cy="36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Verfassungsidentität	→ Art. 23 I 3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775232" y="1602878"/>
            <a:ext cx="0" cy="664505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E7C05D0F-2DC9-4655-A281-5EFDD948ADD0}"/>
              </a:ext>
            </a:extLst>
          </p:cNvPr>
          <p:cNvSpPr txBox="1"/>
          <p:nvPr/>
        </p:nvSpPr>
        <p:spPr>
          <a:xfrm>
            <a:off x="355122" y="2274724"/>
            <a:ext cx="2160000" cy="36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II.	EU-Recht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048BA5D-9E04-4777-9C1D-996800A876EF}"/>
              </a:ext>
            </a:extLst>
          </p:cNvPr>
          <p:cNvSpPr txBox="1"/>
          <p:nvPr/>
        </p:nvSpPr>
        <p:spPr>
          <a:xfrm>
            <a:off x="3942734" y="2274723"/>
            <a:ext cx="8100000" cy="72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1.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primäres		→ EUV + AEUV: Art. 1 III EUV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GR-Charta: Art. 6 I EUV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9ED0653-BEFC-464A-B879-CAE606196B2E}"/>
              </a:ext>
            </a:extLst>
          </p:cNvPr>
          <p:cNvSpPr txBox="1"/>
          <p:nvPr/>
        </p:nvSpPr>
        <p:spPr>
          <a:xfrm>
            <a:off x="3955120" y="3625657"/>
            <a:ext cx="8100000" cy="36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sekundäres	→ VO, RL, Beschluss: Art. 288 AEUV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0E2AC66-3005-49C3-A87D-68DBEF8311E6}"/>
              </a:ext>
            </a:extLst>
          </p:cNvPr>
          <p:cNvSpPr txBox="1"/>
          <p:nvPr/>
        </p:nvSpPr>
        <p:spPr>
          <a:xfrm>
            <a:off x="5535285" y="3106061"/>
            <a:ext cx="6519827" cy="36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Geltungsvorrang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90CEAC4-B8FD-4FE8-A337-8CDEC7CEFB8A}"/>
              </a:ext>
            </a:extLst>
          </p:cNvPr>
          <p:cNvSpPr txBox="1"/>
          <p:nvPr/>
        </p:nvSpPr>
        <p:spPr>
          <a:xfrm>
            <a:off x="355122" y="4936637"/>
            <a:ext cx="3240000" cy="36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III.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Nationales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D1DD3CF-B8D8-4564-9D60-7C8F5C0D7B48}"/>
              </a:ext>
            </a:extLst>
          </p:cNvPr>
          <p:cNvSpPr txBox="1"/>
          <p:nvPr/>
        </p:nvSpPr>
        <p:spPr>
          <a:xfrm>
            <a:off x="1976279" y="4099015"/>
            <a:ext cx="10078832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Anwendungsvorrang	→ Art. 4 III EUV („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23 I GG (Übertragung von Hoheitsrechten)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63E5FC02-84FF-4D75-90E4-5DD544F2AF16}"/>
              </a:ext>
            </a:extLst>
          </p:cNvPr>
          <p:cNvCxnSpPr>
            <a:cxnSpLocks/>
          </p:cNvCxnSpPr>
          <p:nvPr/>
        </p:nvCxnSpPr>
        <p:spPr>
          <a:xfrm>
            <a:off x="5377968" y="2994723"/>
            <a:ext cx="0" cy="630934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F1FD1462-DEEF-4233-8B23-F6105F203615}"/>
              </a:ext>
            </a:extLst>
          </p:cNvPr>
          <p:cNvCxnSpPr>
            <a:cxnSpLocks/>
          </p:cNvCxnSpPr>
          <p:nvPr/>
        </p:nvCxnSpPr>
        <p:spPr>
          <a:xfrm flipH="1">
            <a:off x="1773332" y="2634724"/>
            <a:ext cx="1900" cy="230191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A51DE30F-5D70-428B-B086-F7B14568428A}"/>
              </a:ext>
            </a:extLst>
          </p:cNvPr>
          <p:cNvSpPr txBox="1"/>
          <p:nvPr/>
        </p:nvSpPr>
        <p:spPr>
          <a:xfrm>
            <a:off x="3942734" y="4936638"/>
            <a:ext cx="8100000" cy="36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1.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Grundgesetz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591DF34-5B73-4C8D-9D89-906B9036DA10}"/>
              </a:ext>
            </a:extLst>
          </p:cNvPr>
          <p:cNvSpPr txBox="1"/>
          <p:nvPr/>
        </p:nvSpPr>
        <p:spPr>
          <a:xfrm>
            <a:off x="5535285" y="5440723"/>
            <a:ext cx="6519823" cy="36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Geltungsvorrang (Nichtigkeitsdogma)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8326012F-E062-4D6C-BF25-7E2A8BE97166}"/>
              </a:ext>
            </a:extLst>
          </p:cNvPr>
          <p:cNvCxnSpPr>
            <a:cxnSpLocks/>
          </p:cNvCxnSpPr>
          <p:nvPr/>
        </p:nvCxnSpPr>
        <p:spPr>
          <a:xfrm>
            <a:off x="5377968" y="5296637"/>
            <a:ext cx="0" cy="700414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9EC73F70-18AF-4B8C-9CC0-E0067E3CF0E3}"/>
              </a:ext>
            </a:extLst>
          </p:cNvPr>
          <p:cNvSpPr txBox="1"/>
          <p:nvPr/>
        </p:nvSpPr>
        <p:spPr>
          <a:xfrm>
            <a:off x="3955118" y="5997051"/>
            <a:ext cx="8100000" cy="360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</a:t>
            </a:r>
            <a:r>
              <a:rPr lang="de-DE" sz="2400" b="1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infaches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Recht (Gesetz, RVO, Satzung)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8BE92B4-1AA1-D34E-55B8-66F1875D5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15099" y="1"/>
            <a:ext cx="2276900" cy="115827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8CC2078-9CC4-91CC-48D4-129F3753970C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Kurseinheit 1</a:t>
            </a:r>
          </a:p>
        </p:txBody>
      </p:sp>
    </p:spTree>
    <p:extLst>
      <p:ext uri="{BB962C8B-B14F-4D97-AF65-F5344CB8AC3E}">
        <p14:creationId xmlns:p14="http://schemas.microsoft.com/office/powerpoint/2010/main" val="203549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12" grpId="0" animBg="1"/>
      <p:bldP spid="13" grpId="0" animBg="1"/>
      <p:bldP spid="14" grpId="0" animBg="1"/>
      <p:bldP spid="15" grpId="0"/>
      <p:bldP spid="17" grpId="0" animBg="1"/>
      <p:bldP spid="18" grpId="0"/>
      <p:bldP spid="30" grpId="0" animBg="1"/>
      <p:bldP spid="31" grpId="0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Übersicht: EUV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 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EU, der die Mitgliedstaaten Zuständigkeiten (Hoheitsrechte) 									übertragen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 III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EUV und AEUV als „Grundlage“ der EU rechtlich gleichrangig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(primäres EU-Recht, ebenso GR-Charta wegen Art. 6 I EUV)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Grundlegende Werte (z.B. Menschenwürde, Freiheit, Demo-		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kratie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Gleichheit, Rechtsstaatlichkeit)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 I, 5 I 1, II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Grundsatz der begrenzten Einzelermächtigung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der Union nicht in den Verträgen übertragenen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digkeiten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verbleiben bei den Mitgliedstaaten.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 III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Grundsatz der loyalen Zusammenarbeit („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96645D-8AA5-121B-FFD1-AEEB7D76D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640A630-1A0F-DB45-95BC-E48B72A33FF4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Kurseinheit 1</a:t>
            </a:r>
          </a:p>
        </p:txBody>
      </p:sp>
    </p:spTree>
    <p:extLst>
      <p:ext uri="{BB962C8B-B14F-4D97-AF65-F5344CB8AC3E}">
        <p14:creationId xmlns:p14="http://schemas.microsoft.com/office/powerpoint/2010/main" val="403934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Übersicht: EUV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5 I 2, III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Subsidiarität (bei geteilten Zuständigkeiten, vgl. Art. 2 II AEUV)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5 I 2, IV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Verhältnismäßigkeit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6 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GR-Charta = primäres EU-Recht (gleichrangig mit Verträgen)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51 I 1 GR-Charta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„Diese Charta gilt für die Organe, 										Einrichtungen und sonstigen Stellen der Union unter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Subsidiaritätsprinzips und für die Mitgliedstaaten 										ausschließlich bei der Durchführung des Rechts der Union.“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95A485-2464-5136-9628-D253E1C07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7D63F33-4173-1A07-ABA0-DB61D6859C62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Kurseinheit 1</a:t>
            </a:r>
          </a:p>
        </p:txBody>
      </p:sp>
    </p:spTree>
    <p:extLst>
      <p:ext uri="{BB962C8B-B14F-4D97-AF65-F5344CB8AC3E}">
        <p14:creationId xmlns:p14="http://schemas.microsoft.com/office/powerpoint/2010/main" val="145297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6291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Übersicht: EUV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6 II, III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EMRK ≠ primäres EU-Recht (Beitritt der EU ist nicht erfolgt),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				sondern Auslegungshilfe mit Einstrahlung über Rechtsstaats-		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Grundsatz völkerrechtsfreundlichen Verhaltens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52 III GR-Charta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Soweit diese Charta Rechte enthält, 									die den durch die Europäische Konvention zum Schutz der 									Menschenrechte und Grundfreiheiten garantierten Rechten 									entsprechen, haben sie die gleiche Bedeutung und Trag-										weite, wie sie ihnen in der genannten Konvention verliehen 									wird. Diese Bestimmung steht dem nicht entgegen, dass 										das Recht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Union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einen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gehenden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de-DE" sz="2400" i="1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gewährt.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2ACB57-53C0-0F7E-40F6-3DB4C6CCA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0080B24-8933-35E7-98F6-48066A3C5986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Kurseinheit 1</a:t>
            </a:r>
          </a:p>
        </p:txBody>
      </p:sp>
    </p:spTree>
    <p:extLst>
      <p:ext uri="{BB962C8B-B14F-4D97-AF65-F5344CB8AC3E}">
        <p14:creationId xmlns:p14="http://schemas.microsoft.com/office/powerpoint/2010/main" val="300724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Übersicht: EUV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9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Gleichheit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10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Demokratie (repräsentativ)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13 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EU-Organe: insbes. Europäisches Parlament, Europäischer 									Rat, (Minister-)Rat, Kommission, Gerichtshof der EU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→ genauer: Art. 223 ff, 235 ff, 237 ff, 244 ff, 251 ff AEUV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47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Rechtspersönlichkeit der EU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(Träger von Rechten + Pflichten)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48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Vertragsänderung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49, 50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Beitritt und Austritt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52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Geltungsbereich (Mitgliedstaaten)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3350935E-EA43-49E8-AE71-5005C84624E9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7777113" y="4072377"/>
            <a:ext cx="414779" cy="1517717"/>
          </a:xfrm>
          <a:prstGeom prst="rightBrace">
            <a:avLst>
              <a:gd name="adj1" fmla="val 47728"/>
              <a:gd name="adj2" fmla="val 5048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4641005-DCA2-4FDE-9DFA-FA5F2534FAEA}"/>
              </a:ext>
            </a:extLst>
          </p:cNvPr>
          <p:cNvSpPr txBox="1"/>
          <p:nvPr/>
        </p:nvSpPr>
        <p:spPr>
          <a:xfrm>
            <a:off x="8286160" y="4647414"/>
            <a:ext cx="2875176" cy="4524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Europarecht Fall 1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11916E6-F512-BFFA-B8B8-8AF0E7C40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6EC89BCE-5B29-9924-F96A-E8D78FB0F560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Kurseinheit 1</a:t>
            </a:r>
          </a:p>
        </p:txBody>
      </p:sp>
    </p:spTree>
    <p:extLst>
      <p:ext uri="{BB962C8B-B14F-4D97-AF65-F5344CB8AC3E}">
        <p14:creationId xmlns:p14="http://schemas.microsoft.com/office/powerpoint/2010/main" val="84745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B6F4-BB78-6BFA-AAF6-B4AAD833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461910D0-080C-F6EA-AD18-48ABA76AAB60}"/>
              </a:ext>
            </a:extLst>
          </p:cNvPr>
          <p:cNvSpPr/>
          <p:nvPr/>
        </p:nvSpPr>
        <p:spPr>
          <a:xfrm>
            <a:off x="55124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E57DCD-669F-6A6F-A8DA-F3A05A182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Europarecht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1 – Vertragsänderung</a:t>
            </a:r>
            <a:br>
              <a:rPr lang="de-DE" sz="36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6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3F0F67E-C017-F00A-CBD0-C0A86979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7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B4DE8C-1125-1DCE-7353-18EBBCDEE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Vertrag Silhouette">
            <a:extLst>
              <a:ext uri="{FF2B5EF4-FFF2-40B4-BE49-F238E27FC236}">
                <a16:creationId xmlns:a16="http://schemas.microsoft.com/office/drawing/2014/main" id="{CD27576F-793A-6048-CC2C-56355CF90F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3612" y="44436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7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5156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1: Vertragsänderung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513357" y="2011019"/>
            <a:ext cx="54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81753" y="1322776"/>
            <a:ext cx="2131597" cy="10031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Bundes-</a:t>
            </a: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628356" y="1322776"/>
            <a:ext cx="3217400" cy="10031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Zustimmungsgesetz des Bundes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418937" y="2698812"/>
            <a:ext cx="0" cy="28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381754" y="5859269"/>
            <a:ext cx="2131604" cy="7924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BVerfG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587A3E1-8AC4-4719-8E89-7BFDE5CA543C}"/>
              </a:ext>
            </a:extLst>
          </p:cNvPr>
          <p:cNvSpPr txBox="1"/>
          <p:nvPr/>
        </p:nvSpPr>
        <p:spPr>
          <a:xfrm>
            <a:off x="2513353" y="2157277"/>
            <a:ext cx="5618079" cy="41636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Vertragsänderung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nur im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ordent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lichen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Verfahren durch Mitglied-	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staaten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(„Herren der Verträge“)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voraussetzungslose Kompetenz für 	RL zur Strafrechtsharmonisierung 		mit Art. 20 I, II GG unvereinbar 		(„Entstaatlichung der Bundesrepublik“)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423DA99-8565-460F-92EC-0865EF9590B4}"/>
              </a:ext>
            </a:extLst>
          </p:cNvPr>
          <p:cNvSpPr txBox="1"/>
          <p:nvPr/>
        </p:nvSpPr>
        <p:spPr>
          <a:xfrm>
            <a:off x="8628356" y="2698812"/>
            <a:ext cx="3217400" cy="21572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Änderung von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83 II AEUV: 	„unerlässlich“ in 	„erforderlich“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56D4627A-CBA5-458C-80B5-4DA776FA4FBE}"/>
              </a:ext>
            </a:extLst>
          </p:cNvPr>
          <p:cNvCxnSpPr>
            <a:cxnSpLocks/>
          </p:cNvCxnSpPr>
          <p:nvPr/>
        </p:nvCxnSpPr>
        <p:spPr>
          <a:xfrm>
            <a:off x="10065787" y="2414725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76FBECA8-480B-5AE5-70FF-50CCAAAA4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376DFF7-7F8B-E572-571F-7FF9AD48D271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20354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Vertragsänderung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Zulässigkeit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 des BVerfG (enumerativ)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abstrakte Normenkontrolle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94 I Nr. 2 GG, § 13 Nr. 6 BVerfGG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Verfahrensabhängige Voraussetzungen: §§ 76 ff BVerfGG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Antragsteller (§ 76 I BVerfGG)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nicht kontradiktorisch (kein Antragsgegner)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Bundesregierung, Landesregierung, ¼ der Mitglieder des Bundestags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hier: Landesregierung B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B4C2F0-4AF9-10CE-7AA6-41ACF2418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AAB8928-2CD8-18F0-6E2B-874588B164B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5156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1: Vertragsänderung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D86A022-3E3C-AFAB-7E03-2B072F9FCDAA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1581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Antragsgegenstand (§ 76 I BVerfGG)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Bundes- oder Landesrecht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jede Rechtsnorm ab Verkündung, bei 				Völkerrecht bereits ab Beschlussfassung)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hier: Zustimmungsgesetz (vgl. Art. 23 I, 59 II 1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Antragsgrund (§ 76 I Nr. 1 BVerfGG)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wegen seiner förmlichen oder sachlichen Unvereinbarkeit mit dem Grund-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oder dem sonstigen Bundesrecht für nichtig hält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verfassungswidrig, da Verstoß gegen Art. 20 I, II 1 GG (Demokratie)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obj. Kontrollverfahren, d.h. keine Möglichkeit einer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RV nötig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[→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nach dem höherrangigen Art. 94 I Nr. 2 GG sind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Meinungsver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schiedenheiten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oder Zweifel“ ausreichend]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BD201B-8694-C93A-7907-D06A80B5A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F821121-D52C-48AE-EEBA-AC8E4C7FB89B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5866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 (§ 23 I BVerfGG)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Antrag schriftlich mit Begründung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Frist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zulässig (+)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72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Begründetheit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	soweit Zustimmungsgesetz unvereinbar mit Grundgesetz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(§ 78 S. 1 BVerfGG)	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formelle und materielle Verfassungsmäßigkeit prüfen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31902C-F494-EA34-9D9E-FFA8DFF73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5818E92-09A8-D408-A3C6-333BC23279B5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898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3036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Formelle Verfassungsmäßigkeit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Verbandskompetenz (Bund / Land)?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Gesetzgebungskompetenz Land (Art. 70 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hier Gesetzgebungskompetenz Bund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89028F9-8746-4403-8A4D-202E3EB40D7D}"/>
              </a:ext>
            </a:extLst>
          </p:cNvPr>
          <p:cNvCxnSpPr>
            <a:cxnSpLocks/>
          </p:cNvCxnSpPr>
          <p:nvPr/>
        </p:nvCxnSpPr>
        <p:spPr>
          <a:xfrm flipH="1">
            <a:off x="2495999" y="2858558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9EAE3F1-2F15-4006-BDDC-0974DE78EBA0}"/>
              </a:ext>
            </a:extLst>
          </p:cNvPr>
          <p:cNvCxnSpPr>
            <a:cxnSpLocks/>
          </p:cNvCxnSpPr>
          <p:nvPr/>
        </p:nvCxnSpPr>
        <p:spPr>
          <a:xfrm>
            <a:off x="6095999" y="2858558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7A14A107-AF2D-463D-89F4-3E943C259C3F}"/>
              </a:ext>
            </a:extLst>
          </p:cNvPr>
          <p:cNvSpPr txBox="1"/>
          <p:nvPr/>
        </p:nvSpPr>
        <p:spPr>
          <a:xfrm>
            <a:off x="1518081" y="3038558"/>
            <a:ext cx="4421080" cy="10540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74 I Nr. 1 GG: „Strafrecht“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836CC31-170B-4BC3-B190-1907EC5DF34F}"/>
              </a:ext>
            </a:extLst>
          </p:cNvPr>
          <p:cNvSpPr txBox="1"/>
          <p:nvPr/>
        </p:nvSpPr>
        <p:spPr>
          <a:xfrm>
            <a:off x="6096000" y="3038559"/>
            <a:ext cx="5755689" cy="1054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32 I, 59 II 1 GG: 	„auswärtige 											Beziehungen“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1872A092-CB9D-44D2-8F4D-648C65E4515A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43462" y="-262300"/>
            <a:ext cx="479673" cy="9330434"/>
          </a:xfrm>
          <a:prstGeom prst="rightBrace">
            <a:avLst>
              <a:gd name="adj1" fmla="val 155735"/>
              <a:gd name="adj2" fmla="val 49334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A2341BE-B43C-4F82-8229-725922A787D8}"/>
              </a:ext>
            </a:extLst>
          </p:cNvPr>
          <p:cNvSpPr txBox="1"/>
          <p:nvPr/>
        </p:nvSpPr>
        <p:spPr>
          <a:xfrm>
            <a:off x="1518080" y="4730497"/>
            <a:ext cx="9330416" cy="15927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pezieller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Art. 23 I 2 GG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Bund kann hierzu durch Gesetz mit 										Zustimmung des Bundesrates Hoheits-											rechte übertragen.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814D2A-1CCA-8BF8-AA5F-18044502B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EBD608E-7BD1-E7A3-DF1E-890CA55D4589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87758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30362" cy="65275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verfassungsändernde doppelte ⅔-Mehrheit (BT und B-Rat) nötig?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jedenfalls gewahrt laut Sachverhalt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Verhältnis: Art. 23 I 2 GG             ↔             Art. 23 I 3, 79 II GG streitig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23 I 3 GG, wenn wesentliche Änderung (auf Verfassungsebene)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wohl (+), da Strafrechtsharmonisierung Kompetenzen verschiebt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89028F9-8746-4403-8A4D-202E3EB40D7D}"/>
              </a:ext>
            </a:extLst>
          </p:cNvPr>
          <p:cNvCxnSpPr>
            <a:cxnSpLocks/>
          </p:cNvCxnSpPr>
          <p:nvPr/>
        </p:nvCxnSpPr>
        <p:spPr>
          <a:xfrm>
            <a:off x="3216005" y="225767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7A14A107-AF2D-463D-89F4-3E943C259C3F}"/>
              </a:ext>
            </a:extLst>
          </p:cNvPr>
          <p:cNvSpPr txBox="1"/>
          <p:nvPr/>
        </p:nvSpPr>
        <p:spPr>
          <a:xfrm>
            <a:off x="1535838" y="2485749"/>
            <a:ext cx="2450233" cy="2627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Zustimmung des Bundesrates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836CC31-170B-4BC3-B190-1907EC5DF34F}"/>
              </a:ext>
            </a:extLst>
          </p:cNvPr>
          <p:cNvSpPr txBox="1"/>
          <p:nvPr/>
        </p:nvSpPr>
        <p:spPr>
          <a:xfrm>
            <a:off x="4660778" y="2485749"/>
            <a:ext cx="7190911" cy="2627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die Begründung der Europäischen Union sowie für Änderungen ihrer vertraglichen Grundlagen und vergleichbare Regelungen, durch die dieses Grund-gesetz seinem Inhalt nach geändert oder ergänzt wird oder solche Änderungen oder Ergänzungen ermöglicht werden, gilt Artikel 79 Abs. 2 und 3.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58A11C2F-9FB4-4A8E-AE97-AAA513DE664D}"/>
              </a:ext>
            </a:extLst>
          </p:cNvPr>
          <p:cNvCxnSpPr>
            <a:cxnSpLocks/>
          </p:cNvCxnSpPr>
          <p:nvPr/>
        </p:nvCxnSpPr>
        <p:spPr>
          <a:xfrm>
            <a:off x="8986397" y="225767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6B9D014B-6A4C-92FA-D0B3-FBE281C3E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09117" y="1"/>
            <a:ext cx="1582881" cy="80522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8D058DF-FBA7-30FE-DD32-02DD18DB9EA7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3373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3036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Materielle Verfassungsmäßigkeit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Verstoß gegen Art. 23 I 3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79 III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 I, II 1 GG?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praktische Konkordanz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jede Übertragung von Hoheitsrechten auf EU 														schmälert nationale Befugnisse des Parlaments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			und damit repräsentative Demokratie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1872A092-CB9D-44D2-8F4D-648C65E4515A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56164" y="-500857"/>
            <a:ext cx="479673" cy="9910916"/>
          </a:xfrm>
          <a:prstGeom prst="rightBrace">
            <a:avLst>
              <a:gd name="adj1" fmla="val 155735"/>
              <a:gd name="adj2" fmla="val 5014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6D5F00E-C558-499E-AA89-CE136DB1B78C}"/>
              </a:ext>
            </a:extLst>
          </p:cNvPr>
          <p:cNvCxnSpPr>
            <a:cxnSpLocks/>
          </p:cNvCxnSpPr>
          <p:nvPr/>
        </p:nvCxnSpPr>
        <p:spPr>
          <a:xfrm>
            <a:off x="4329955" y="1753030"/>
            <a:ext cx="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A0BBC35-D994-453E-AB6A-92D08C431F48}"/>
              </a:ext>
            </a:extLst>
          </p:cNvPr>
          <p:cNvSpPr txBox="1"/>
          <p:nvPr/>
        </p:nvSpPr>
        <p:spPr>
          <a:xfrm>
            <a:off x="4939647" y="1838633"/>
            <a:ext cx="3299367" cy="10540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(Verfassungsidentität)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BAA57FA-414B-402A-AF28-59D2A317D5A4}"/>
              </a:ext>
            </a:extLst>
          </p:cNvPr>
          <p:cNvSpPr txBox="1"/>
          <p:nvPr/>
        </p:nvSpPr>
        <p:spPr>
          <a:xfrm>
            <a:off x="8610600" y="1838632"/>
            <a:ext cx="3299366" cy="1054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repräsentative Demokratie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DD480E52-D56E-4A16-9A8E-05334413E3D3}"/>
              </a:ext>
            </a:extLst>
          </p:cNvPr>
          <p:cNvCxnSpPr>
            <a:cxnSpLocks/>
          </p:cNvCxnSpPr>
          <p:nvPr/>
        </p:nvCxnSpPr>
        <p:spPr>
          <a:xfrm>
            <a:off x="6099926" y="171828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3A438618-3FCA-445D-8C86-18C8C29D771C}"/>
              </a:ext>
            </a:extLst>
          </p:cNvPr>
          <p:cNvCxnSpPr>
            <a:cxnSpLocks/>
          </p:cNvCxnSpPr>
          <p:nvPr/>
        </p:nvCxnSpPr>
        <p:spPr>
          <a:xfrm>
            <a:off x="8249225" y="1718283"/>
            <a:ext cx="144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23AD7E3B-4C36-4ED2-ADD0-8CF627BE7532}"/>
              </a:ext>
            </a:extLst>
          </p:cNvPr>
          <p:cNvSpPr txBox="1"/>
          <p:nvPr/>
        </p:nvSpPr>
        <p:spPr>
          <a:xfrm>
            <a:off x="1140543" y="3116063"/>
            <a:ext cx="2064774" cy="10987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Spannungs-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C1C66AA-05CD-47C4-B119-BDE1B8F8EA40}"/>
              </a:ext>
            </a:extLst>
          </p:cNvPr>
          <p:cNvSpPr txBox="1"/>
          <p:nvPr/>
        </p:nvSpPr>
        <p:spPr>
          <a:xfrm>
            <a:off x="3962406" y="3116063"/>
            <a:ext cx="3592492" cy="10987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Integrationsprogramm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(Art. 23 I GG)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6DBD31CC-2D69-475C-B215-E05664BFDF85}"/>
              </a:ext>
            </a:extLst>
          </p:cNvPr>
          <p:cNvSpPr txBox="1"/>
          <p:nvPr/>
        </p:nvSpPr>
        <p:spPr>
          <a:xfrm>
            <a:off x="8610600" y="3116062"/>
            <a:ext cx="3299366" cy="10987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Volkssouveränität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(Art. 20 II 1 GG)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B0904016-A201-4431-A726-E45BB47F8D04}"/>
              </a:ext>
            </a:extLst>
          </p:cNvPr>
          <p:cNvCxnSpPr>
            <a:cxnSpLocks/>
          </p:cNvCxnSpPr>
          <p:nvPr/>
        </p:nvCxnSpPr>
        <p:spPr>
          <a:xfrm flipH="1">
            <a:off x="7260899" y="3236294"/>
            <a:ext cx="900000" cy="90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B524D51B-F1D1-4F07-A213-DE1CF78B33D9}"/>
              </a:ext>
            </a:extLst>
          </p:cNvPr>
          <p:cNvCxnSpPr>
            <a:cxnSpLocks/>
          </p:cNvCxnSpPr>
          <p:nvPr/>
        </p:nvCxnSpPr>
        <p:spPr>
          <a:xfrm>
            <a:off x="7286507" y="3236294"/>
            <a:ext cx="900000" cy="90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D3283789-EE90-4951-ABC5-388D2CC1EC72}"/>
              </a:ext>
            </a:extLst>
          </p:cNvPr>
          <p:cNvCxnSpPr>
            <a:cxnSpLocks/>
          </p:cNvCxnSpPr>
          <p:nvPr/>
        </p:nvCxnSpPr>
        <p:spPr>
          <a:xfrm>
            <a:off x="9689225" y="290503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97968387-6977-A830-26D1-5374F0BE1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BEEF840-02F4-FF48-33D8-B9CE8F53925D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33895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Vertragsänderung (im vereinfachten Verfahren): Art. 48 VI EUV?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Rechtspersönlichkeit der EU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47 EUV: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Union besitzt Rechtspersönlichkeit.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Träger von Rechten und Pflichten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Recht zur Vertragsänderung?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als Staatenverbund</a:t>
            </a:r>
          </a:p>
          <a:p>
            <a:pPr lvl="1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EU = rechtsfähiger Staatenverbund mit von den Mitgliedstaaten abgeleiteter 		Grundordnung (EUV + AEUV)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Mitgliedstaaten als „Herren der Verträge“, d.h. die Mitgliedstaaten haben sie 			geschaffen und sind zur Änderung befugt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6F13AF-979F-07C0-E1A3-6AB4162B4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53FD03B-78DA-AFF2-5C5D-A7B0C86DEE8C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07620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Grundsatz der begrenzten Einzelermächtigung (Art. 4 I, 5 I 1, II EUV)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Art. 5 II EUV: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dem Grundsatz der begrenzten Einzelermächtigung 									wird die Union nur innerhalb der Grenzen der Zuständigkeiten 								tätig, die die Mitgliedstaaten ihr in den Verträgen zur Verwirk-				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darin niedergelegten Ziele übertragen haben. Alle 								der Union nicht in den Verträgen übertragenen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verbleiben bei den Mitgliedstaaten.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Verbot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Blankettermächtigung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 Übertragung von Hoheitsrechten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Fehlende „Kompetenz-Kompetenz“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EU fehlt „Kompetenz-Kompetenz“, d.h. sie hat keine originäre Staatsgewalt 			und kann sich nicht selbst neue Kompetenzen verschaffen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8B8EF56-6D70-797F-CE2F-50A455EE6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94497" y="1"/>
            <a:ext cx="1797502" cy="91439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8BE3113-4ECC-A0EC-F30D-4BE051BF3ECA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4427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Aber: Vertragsänderung durch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EU-Organe: Art. 48 EUV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9522134-9944-4E3B-A069-7FDC6C94BDB7}"/>
              </a:ext>
            </a:extLst>
          </p:cNvPr>
          <p:cNvSpPr txBox="1"/>
          <p:nvPr/>
        </p:nvSpPr>
        <p:spPr>
          <a:xfrm>
            <a:off x="6862438" y="1917581"/>
            <a:ext cx="5098741" cy="44004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1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Erscheint ein Tätigwerden der Union im Rahmen der in den Verträgen fest-gelegten Politikbereiche erforderlich, um eines der Ziele der Verträge zu verwirklichen, und sind in den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Verträ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-gen die hierfür erforderlichen Befug-nisse nicht vorgesehen, so erlässt der Rat einstimmig auf Vorschlag der Kommission und nach Zustimmung des Europäischen Parlaments die geeigneten Vorschriften.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6FD6C87-1B04-46FF-B457-28C24BFF48B5}"/>
              </a:ext>
            </a:extLst>
          </p:cNvPr>
          <p:cNvCxnSpPr>
            <a:cxnSpLocks/>
          </p:cNvCxnSpPr>
          <p:nvPr/>
        </p:nvCxnSpPr>
        <p:spPr>
          <a:xfrm>
            <a:off x="6924583" y="1007092"/>
            <a:ext cx="523782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5AAC418-7DAE-48A6-883E-07E36DFDCDA5}"/>
              </a:ext>
            </a:extLst>
          </p:cNvPr>
          <p:cNvSpPr txBox="1"/>
          <p:nvPr/>
        </p:nvSpPr>
        <p:spPr>
          <a:xfrm>
            <a:off x="1145218" y="1802166"/>
            <a:ext cx="4950777" cy="45158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jedoch Zustimmungsgesetz i.S.v. 	Art. 23 I GG nötig,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48 VI EUV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„Dieser Beschluss tritt erst nach 	Zustimmung der Mitgliedstaaten 	im Einklang mit ihren jeweiligen 	verfassungsrechtlichen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Vorschrif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Kraft.“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Zustimmungsgesetz (+)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E3DE358-8BF4-40EE-9DDE-5C178F9CD954}"/>
              </a:ext>
            </a:extLst>
          </p:cNvPr>
          <p:cNvCxnSpPr>
            <a:cxnSpLocks/>
          </p:cNvCxnSpPr>
          <p:nvPr/>
        </p:nvCxnSpPr>
        <p:spPr>
          <a:xfrm>
            <a:off x="3937401" y="169842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EB6D41C3-25A5-4A14-A06F-D316DD315E39}"/>
              </a:ext>
            </a:extLst>
          </p:cNvPr>
          <p:cNvSpPr txBox="1"/>
          <p:nvPr/>
        </p:nvSpPr>
        <p:spPr>
          <a:xfrm>
            <a:off x="6862437" y="667026"/>
            <a:ext cx="5098741" cy="13304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Ebenso: Flexibilitätsklausel: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Art. 352 AEUV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B04F94D4-7D33-49E9-8D0E-2389E362F001}"/>
              </a:ext>
            </a:extLst>
          </p:cNvPr>
          <p:cNvCxnSpPr>
            <a:cxnSpLocks/>
          </p:cNvCxnSpPr>
          <p:nvPr/>
        </p:nvCxnSpPr>
        <p:spPr>
          <a:xfrm>
            <a:off x="8979918" y="169842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49FE0498-C079-4915-A605-6563115995AE}"/>
              </a:ext>
            </a:extLst>
          </p:cNvPr>
          <p:cNvCxnSpPr>
            <a:cxnSpLocks/>
          </p:cNvCxnSpPr>
          <p:nvPr/>
        </p:nvCxnSpPr>
        <p:spPr>
          <a:xfrm>
            <a:off x="3937401" y="6318000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34AB8E3E-1A7D-4B41-9E4F-248CA64DD959}"/>
              </a:ext>
            </a:extLst>
          </p:cNvPr>
          <p:cNvCxnSpPr>
            <a:cxnSpLocks/>
          </p:cNvCxnSpPr>
          <p:nvPr/>
        </p:nvCxnSpPr>
        <p:spPr>
          <a:xfrm>
            <a:off x="8979918" y="6318000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2560DEE9-FA32-8A09-9CCB-5A1F077FD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92525" y="0"/>
            <a:ext cx="1599474" cy="81366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00E1E5C-AD5A-407D-BB81-AF4026274CF5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97087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9522134-9944-4E3B-A069-7FDC6C94BDB7}"/>
              </a:ext>
            </a:extLst>
          </p:cNvPr>
          <p:cNvSpPr txBox="1"/>
          <p:nvPr/>
        </p:nvSpPr>
        <p:spPr>
          <a:xfrm>
            <a:off x="6862438" y="665824"/>
            <a:ext cx="5098741" cy="61921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3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IntVG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„Der deutsche Vertreter im Rat darf einem Vorschlag zum Erlass von Vorschriften gemäß Artikel 352 des Vertrags über die Arbeitsweise der Europäischen Union nur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zustim-men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oder sich bei einer Beschluss-fassung enthalten, nachdem hierzu ein Gesetz gemäß Artikel 23 Absatz 1 des Grundgesetzes in Kraft getreten ist. Ohne ein solches Gesetz muss der deutsche Vertreter im Rat den Vorschlag zum Erlass von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Vorschrif-ten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ablehnen.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de-DE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5AAC418-7DAE-48A6-883E-07E36DFDCDA5}"/>
              </a:ext>
            </a:extLst>
          </p:cNvPr>
          <p:cNvSpPr txBox="1"/>
          <p:nvPr/>
        </p:nvSpPr>
        <p:spPr>
          <a:xfrm>
            <a:off x="1162975" y="665825"/>
            <a:ext cx="4933021" cy="61921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IntVG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 Zustimmung der Bundesrepublik Deutschland zu einem Beschluss des Europäischen Rates gemäß Artikel 48 Absatz 6 Unterabsatz 2 und 3 des Vertrags über die Europäische Union erfolgt durch ein Gesetz gemäß Artikel 23 Absatz 1 des Grundgesetzes.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8B0BCD78-0F19-4C87-A892-828E2A91AC98}"/>
              </a:ext>
            </a:extLst>
          </p:cNvPr>
          <p:cNvCxnSpPr>
            <a:cxnSpLocks/>
          </p:cNvCxnSpPr>
          <p:nvPr/>
        </p:nvCxnSpPr>
        <p:spPr>
          <a:xfrm>
            <a:off x="8971040" y="272272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613D98CB-88CC-47C4-92C9-412BD31DACC5}"/>
              </a:ext>
            </a:extLst>
          </p:cNvPr>
          <p:cNvCxnSpPr>
            <a:cxnSpLocks/>
          </p:cNvCxnSpPr>
          <p:nvPr/>
        </p:nvCxnSpPr>
        <p:spPr>
          <a:xfrm>
            <a:off x="3946279" y="233825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EB33C621-2CC2-F46E-B643-0B64AE0AA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31837" y="1"/>
            <a:ext cx="1560161" cy="793662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931BEA0F-28A8-4B0E-CCAE-AE4897EAD8E1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91547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 der Vertragsänderung: Art. 83 II AEUV?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Harmonisierung des Strafrechts: Änderung „unerlässlich“ in „erforderlich“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Verbot der „Entstaatlichung der Bundesrepublik“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folgt aus Art. 23 I 3, 79 III, 20 I, II 1 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(Integrationsprogramm, Ewigkeitsgarantie, repräsentative Demokratie)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Grundsatz der Volkssouveränität (Art. 20 II 1 GG)</a:t>
            </a:r>
          </a:p>
          <a:p>
            <a:pPr lvl="1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Bundestag als dem einzig unmittelbar demokratisch legitimierten Organ 			müssen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„substantielle“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(≈ „wesentliche“)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Aufgaben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Befugnisse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verbleiben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Ausbrechen aus dem Integrationsprogramm?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Verfassungsidentität wahren bei Übertragung von Hoheitsrechten auf EU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„Ultra-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-Kontrolle“ (Überschreitung der Kompetenzen durch EU)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038AE2-113D-02E8-8B9F-EA16550D2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794753B-CC09-C430-00A3-62AC2C83FF9C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46730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Subsumtion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Strafrecht als genuin staatlicher Kernbereich (staatliches Gewaltmonopol)</a:t>
            </a:r>
          </a:p>
          <a:p>
            <a:pPr lvl="1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besonders intensive Grundrechtseingriffe möglich (u.a. Freiheitsstrafen)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neue Formulierung „erforderlich“ zu weit (Uferlosigkeit droht)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Verstoß gegen Art. 20 I, II 1 GG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Zustimmungsgesetz materiell verfassungswidrig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abstrakte NK 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0A8CB1-0EB5-0B09-DC5E-1ECEF82C5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5CDB0BE-4F12-83E7-3356-6EE3058A99C1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Europarecht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52495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2434</Words>
  <Application>Microsoft Office PowerPoint</Application>
  <PresentationFormat>Breitbild</PresentationFormat>
  <Paragraphs>269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Frutiger</vt:lpstr>
      <vt:lpstr>Office</vt:lpstr>
      <vt:lpstr>Benutzerdefiniertes Design</vt:lpstr>
      <vt:lpstr>Europarecht  Kurseinheit 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Europarecht  FALL 1 – Vertragsänderung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508</cp:revision>
  <cp:lastPrinted>2020-04-02T20:08:46Z</cp:lastPrinted>
  <dcterms:created xsi:type="dcterms:W3CDTF">2020-03-20T12:42:26Z</dcterms:created>
  <dcterms:modified xsi:type="dcterms:W3CDTF">2026-09-03T08:14:47Z</dcterms:modified>
</cp:coreProperties>
</file>