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sldIdLst>
    <p:sldId id="525" r:id="rId3"/>
    <p:sldId id="499" r:id="rId4"/>
    <p:sldId id="500" r:id="rId5"/>
    <p:sldId id="502" r:id="rId6"/>
    <p:sldId id="503" r:id="rId7"/>
    <p:sldId id="505" r:id="rId8"/>
    <p:sldId id="506" r:id="rId9"/>
    <p:sldId id="507" r:id="rId10"/>
    <p:sldId id="508" r:id="rId11"/>
    <p:sldId id="509" r:id="rId12"/>
    <p:sldId id="479" r:id="rId13"/>
    <p:sldId id="510" r:id="rId14"/>
    <p:sldId id="511" r:id="rId15"/>
    <p:sldId id="512" r:id="rId16"/>
    <p:sldId id="513" r:id="rId17"/>
    <p:sldId id="514" r:id="rId18"/>
    <p:sldId id="515" r:id="rId19"/>
    <p:sldId id="516" r:id="rId20"/>
    <p:sldId id="517" r:id="rId21"/>
    <p:sldId id="518" r:id="rId22"/>
    <p:sldId id="519" r:id="rId23"/>
    <p:sldId id="520" r:id="rId24"/>
    <p:sldId id="521" r:id="rId25"/>
    <p:sldId id="523" r:id="rId26"/>
    <p:sldId id="524" r:id="rId27"/>
  </p:sldIdLst>
  <p:sldSz cx="12192000" cy="6858000"/>
  <p:notesSz cx="9144000" cy="6858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9EFE17A2-1C6D-4BAC-89BB-45BAE9360C60}">
          <p14:sldIdLst>
            <p14:sldId id="525"/>
          </p14:sldIdLst>
        </p14:section>
        <p14:section name="Abschnitt ohne Titel" id="{829043A9-710D-4005-AA1E-42AE4A314CFE}">
          <p14:sldIdLst>
            <p14:sldId id="499"/>
            <p14:sldId id="500"/>
            <p14:sldId id="502"/>
            <p14:sldId id="503"/>
            <p14:sldId id="505"/>
            <p14:sldId id="506"/>
            <p14:sldId id="507"/>
            <p14:sldId id="508"/>
            <p14:sldId id="509"/>
            <p14:sldId id="479"/>
            <p14:sldId id="510"/>
            <p14:sldId id="511"/>
            <p14:sldId id="512"/>
            <p14:sldId id="513"/>
            <p14:sldId id="514"/>
            <p14:sldId id="515"/>
            <p14:sldId id="516"/>
            <p14:sldId id="517"/>
            <p14:sldId id="518"/>
            <p14:sldId id="519"/>
            <p14:sldId id="520"/>
            <p14:sldId id="521"/>
            <p14:sldId id="523"/>
            <p14:sldId id="52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fan Middel" initials="SM" lastIdx="1" clrIdx="0">
    <p:extLst>
      <p:ext uri="{19B8F6BF-5375-455C-9EA6-DF929625EA0E}">
        <p15:presenceInfo xmlns:p15="http://schemas.microsoft.com/office/powerpoint/2012/main" userId="48576bd07de5ada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56163C-C4F0-4358-8E4C-5D4CAD7BB1EB}" v="4" dt="2026-07-08T11:12:02.2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29" autoAdjust="0"/>
    <p:restoredTop sz="94250" autoAdjust="0"/>
  </p:normalViewPr>
  <p:slideViewPr>
    <p:cSldViewPr snapToGrid="0">
      <p:cViewPr varScale="1">
        <p:scale>
          <a:sx n="140" d="100"/>
          <a:sy n="140" d="100"/>
        </p:scale>
        <p:origin x="402" y="15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a Panten" userId="4837875be9110987" providerId="LiveId" clId="{64205E3A-E4CC-4CCE-AE71-0DBE2D499113}"/>
    <pc:docChg chg="undo redo custSel addSld delSld modSld sldOrd modSection">
      <pc:chgData name="Jana Panten" userId="4837875be9110987" providerId="LiveId" clId="{64205E3A-E4CC-4CCE-AE71-0DBE2D499113}" dt="2026-07-08T11:15:20.100" v="128" actId="14100"/>
      <pc:docMkLst>
        <pc:docMk/>
      </pc:docMkLst>
      <pc:sldChg chg="del">
        <pc:chgData name="Jana Panten" userId="4837875be9110987" providerId="LiveId" clId="{64205E3A-E4CC-4CCE-AE71-0DBE2D499113}" dt="2026-07-08T10:58:02.494" v="1" actId="2696"/>
        <pc:sldMkLst>
          <pc:docMk/>
          <pc:sldMk cId="3142399047" sldId="256"/>
        </pc:sldMkLst>
      </pc:sldChg>
      <pc:sldChg chg="addSp delSp modSp add mod ord modTransition">
        <pc:chgData name="Jana Panten" userId="4837875be9110987" providerId="LiveId" clId="{64205E3A-E4CC-4CCE-AE71-0DBE2D499113}" dt="2026-07-08T11:13:06.619" v="102"/>
        <pc:sldMkLst>
          <pc:docMk/>
          <pc:sldMk cId="622509706" sldId="479"/>
        </pc:sldMkLst>
        <pc:spChg chg="mod">
          <ac:chgData name="Jana Panten" userId="4837875be9110987" providerId="LiveId" clId="{64205E3A-E4CC-4CCE-AE71-0DBE2D499113}" dt="2026-07-08T11:11:40.279" v="96" actId="108"/>
          <ac:spMkLst>
            <pc:docMk/>
            <pc:sldMk cId="622509706" sldId="479"/>
            <ac:spMk id="2" creationId="{7DB8C157-8652-B887-14A3-93EC152D25FB}"/>
          </ac:spMkLst>
        </pc:spChg>
        <pc:picChg chg="del">
          <ac:chgData name="Jana Panten" userId="4837875be9110987" providerId="LiveId" clId="{64205E3A-E4CC-4CCE-AE71-0DBE2D499113}" dt="2026-07-08T11:11:44.484" v="97" actId="478"/>
          <ac:picMkLst>
            <pc:docMk/>
            <pc:sldMk cId="622509706" sldId="479"/>
            <ac:picMk id="7" creationId="{F94DFF56-1872-DD06-F478-3C9C842CF6B8}"/>
          </ac:picMkLst>
        </pc:picChg>
        <pc:picChg chg="add mod">
          <ac:chgData name="Jana Panten" userId="4837875be9110987" providerId="LiveId" clId="{64205E3A-E4CC-4CCE-AE71-0DBE2D499113}" dt="2026-07-08T11:12:33.471" v="100" actId="207"/>
          <ac:picMkLst>
            <pc:docMk/>
            <pc:sldMk cId="622509706" sldId="479"/>
            <ac:picMk id="8" creationId="{E2834039-0893-744A-F936-839ED2C94A0C}"/>
          </ac:picMkLst>
        </pc:picChg>
      </pc:sldChg>
      <pc:sldChg chg="addSp modSp mod">
        <pc:chgData name="Jana Panten" userId="4837875be9110987" providerId="LiveId" clId="{64205E3A-E4CC-4CCE-AE71-0DBE2D499113}" dt="2026-07-08T11:09:04.830" v="76" actId="20577"/>
        <pc:sldMkLst>
          <pc:docMk/>
          <pc:sldMk cId="3170824245" sldId="499"/>
        </pc:sldMkLst>
        <pc:spChg chg="add mod">
          <ac:chgData name="Jana Panten" userId="4837875be9110987" providerId="LiveId" clId="{64205E3A-E4CC-4CCE-AE71-0DBE2D499113}" dt="2026-07-08T11:09:04.830" v="76" actId="20577"/>
          <ac:spMkLst>
            <pc:docMk/>
            <pc:sldMk cId="3170824245" sldId="499"/>
            <ac:spMk id="7" creationId="{C60A54D1-D93D-D2B3-979B-0BD1F06F8DA5}"/>
          </ac:spMkLst>
        </pc:spChg>
        <pc:picChg chg="add">
          <ac:chgData name="Jana Panten" userId="4837875be9110987" providerId="LiveId" clId="{64205E3A-E4CC-4CCE-AE71-0DBE2D499113}" dt="2026-07-08T10:58:26.670" v="6" actId="22"/>
          <ac:picMkLst>
            <pc:docMk/>
            <pc:sldMk cId="3170824245" sldId="499"/>
            <ac:picMk id="5" creationId="{AA5EA6F0-5423-5B2E-CA93-8DA4071FF24C}"/>
          </ac:picMkLst>
        </pc:picChg>
      </pc:sldChg>
      <pc:sldChg chg="addSp mod">
        <pc:chgData name="Jana Panten" userId="4837875be9110987" providerId="LiveId" clId="{64205E3A-E4CC-4CCE-AE71-0DBE2D499113}" dt="2026-07-08T11:08:33.230" v="68" actId="22"/>
        <pc:sldMkLst>
          <pc:docMk/>
          <pc:sldMk cId="538159804" sldId="500"/>
        </pc:sldMkLst>
        <pc:spChg chg="add">
          <ac:chgData name="Jana Panten" userId="4837875be9110987" providerId="LiveId" clId="{64205E3A-E4CC-4CCE-AE71-0DBE2D499113}" dt="2026-07-08T11:08:33.230" v="68" actId="22"/>
          <ac:spMkLst>
            <pc:docMk/>
            <pc:sldMk cId="538159804" sldId="500"/>
            <ac:spMk id="6" creationId="{C79965C2-8832-0FE3-EDFA-49B95D4CC6D7}"/>
          </ac:spMkLst>
        </pc:spChg>
        <pc:picChg chg="add">
          <ac:chgData name="Jana Panten" userId="4837875be9110987" providerId="LiveId" clId="{64205E3A-E4CC-4CCE-AE71-0DBE2D499113}" dt="2026-07-08T10:58:30.300" v="7" actId="22"/>
          <ac:picMkLst>
            <pc:docMk/>
            <pc:sldMk cId="538159804" sldId="500"/>
            <ac:picMk id="5" creationId="{56449424-9EC2-AE98-1235-77482A8834FE}"/>
          </ac:picMkLst>
        </pc:picChg>
      </pc:sldChg>
      <pc:sldChg chg="addSp delSp modSp mod setBg">
        <pc:chgData name="Jana Panten" userId="4837875be9110987" providerId="LiveId" clId="{64205E3A-E4CC-4CCE-AE71-0DBE2D499113}" dt="2026-07-08T11:08:50.329" v="72" actId="14100"/>
        <pc:sldMkLst>
          <pc:docMk/>
          <pc:sldMk cId="2383104359" sldId="502"/>
        </pc:sldMkLst>
        <pc:spChg chg="mod">
          <ac:chgData name="Jana Panten" userId="4837875be9110987" providerId="LiveId" clId="{64205E3A-E4CC-4CCE-AE71-0DBE2D499113}" dt="2026-07-08T10:59:06.491" v="14" actId="26606"/>
          <ac:spMkLst>
            <pc:docMk/>
            <pc:sldMk cId="2383104359" sldId="502"/>
            <ac:spMk id="2" creationId="{C3D4600E-518E-4C1B-918C-01DBC1B06FC5}"/>
          </ac:spMkLst>
        </pc:spChg>
        <pc:spChg chg="mod">
          <ac:chgData name="Jana Panten" userId="4837875be9110987" providerId="LiveId" clId="{64205E3A-E4CC-4CCE-AE71-0DBE2D499113}" dt="2026-07-08T10:59:06.491" v="14" actId="26606"/>
          <ac:spMkLst>
            <pc:docMk/>
            <pc:sldMk cId="2383104359" sldId="502"/>
            <ac:spMk id="4" creationId="{DC5D644F-7C6D-4734-BFC5-BC1532CAC8C0}"/>
          </ac:spMkLst>
        </pc:spChg>
        <pc:spChg chg="add mod">
          <ac:chgData name="Jana Panten" userId="4837875be9110987" providerId="LiveId" clId="{64205E3A-E4CC-4CCE-AE71-0DBE2D499113}" dt="2026-07-08T11:08:50.329" v="72" actId="14100"/>
          <ac:spMkLst>
            <pc:docMk/>
            <pc:sldMk cId="2383104359" sldId="502"/>
            <ac:spMk id="6" creationId="{40A16769-2FC0-0A08-940F-79C9AF117BAB}"/>
          </ac:spMkLst>
        </pc:spChg>
        <pc:spChg chg="add del">
          <ac:chgData name="Jana Panten" userId="4837875be9110987" providerId="LiveId" clId="{64205E3A-E4CC-4CCE-AE71-0DBE2D499113}" dt="2026-07-08T10:58:48.670" v="10" actId="26606"/>
          <ac:spMkLst>
            <pc:docMk/>
            <pc:sldMk cId="2383104359" sldId="502"/>
            <ac:spMk id="10" creationId="{1B15ED52-F352-441B-82BF-E0EA34836D08}"/>
          </ac:spMkLst>
        </pc:spChg>
        <pc:spChg chg="add del">
          <ac:chgData name="Jana Panten" userId="4837875be9110987" providerId="LiveId" clId="{64205E3A-E4CC-4CCE-AE71-0DBE2D499113}" dt="2026-07-08T10:58:48.670" v="10" actId="26606"/>
          <ac:spMkLst>
            <pc:docMk/>
            <pc:sldMk cId="2383104359" sldId="502"/>
            <ac:spMk id="12" creationId="{3B2E3793-BFE6-45A2-9B7B-E18844431C99}"/>
          </ac:spMkLst>
        </pc:spChg>
        <pc:spChg chg="add del">
          <ac:chgData name="Jana Panten" userId="4837875be9110987" providerId="LiveId" clId="{64205E3A-E4CC-4CCE-AE71-0DBE2D499113}" dt="2026-07-08T10:58:48.670" v="10" actId="26606"/>
          <ac:spMkLst>
            <pc:docMk/>
            <pc:sldMk cId="2383104359" sldId="502"/>
            <ac:spMk id="14" creationId="{BC4C4868-CB8F-4AF9-9CDB-8108F2C19B67}"/>
          </ac:spMkLst>
        </pc:spChg>
        <pc:spChg chg="add del">
          <ac:chgData name="Jana Panten" userId="4837875be9110987" providerId="LiveId" clId="{64205E3A-E4CC-4CCE-AE71-0DBE2D499113}" dt="2026-07-08T10:58:48.670" v="10" actId="26606"/>
          <ac:spMkLst>
            <pc:docMk/>
            <pc:sldMk cId="2383104359" sldId="502"/>
            <ac:spMk id="16" creationId="{375E0459-6403-40CD-989D-56A4407CA12E}"/>
          </ac:spMkLst>
        </pc:spChg>
        <pc:spChg chg="add del">
          <ac:chgData name="Jana Panten" userId="4837875be9110987" providerId="LiveId" clId="{64205E3A-E4CC-4CCE-AE71-0DBE2D499113}" dt="2026-07-08T10:58:48.670" v="10" actId="26606"/>
          <ac:spMkLst>
            <pc:docMk/>
            <pc:sldMk cId="2383104359" sldId="502"/>
            <ac:spMk id="18" creationId="{53E5B1A8-3AC9-4BD1-9BBC-78CA94F2D1BA}"/>
          </ac:spMkLst>
        </pc:spChg>
        <pc:spChg chg="add del">
          <ac:chgData name="Jana Panten" userId="4837875be9110987" providerId="LiveId" clId="{64205E3A-E4CC-4CCE-AE71-0DBE2D499113}" dt="2026-07-08T10:58:48.670" v="10" actId="26606"/>
          <ac:spMkLst>
            <pc:docMk/>
            <pc:sldMk cId="2383104359" sldId="502"/>
            <ac:spMk id="20" creationId="{B3FA1AAC-C1ED-4F77-BFA4-BE80FC0AC795}"/>
          </ac:spMkLst>
        </pc:spChg>
        <pc:spChg chg="add del">
          <ac:chgData name="Jana Panten" userId="4837875be9110987" providerId="LiveId" clId="{64205E3A-E4CC-4CCE-AE71-0DBE2D499113}" dt="2026-07-08T10:59:00.640" v="12" actId="26606"/>
          <ac:spMkLst>
            <pc:docMk/>
            <pc:sldMk cId="2383104359" sldId="502"/>
            <ac:spMk id="22" creationId="{100EDD19-6802-4EC3-95CE-CFFAB042CFD6}"/>
          </ac:spMkLst>
        </pc:spChg>
        <pc:spChg chg="add del">
          <ac:chgData name="Jana Panten" userId="4837875be9110987" providerId="LiveId" clId="{64205E3A-E4CC-4CCE-AE71-0DBE2D499113}" dt="2026-07-08T10:59:00.640" v="12" actId="26606"/>
          <ac:spMkLst>
            <pc:docMk/>
            <pc:sldMk cId="2383104359" sldId="502"/>
            <ac:spMk id="23" creationId="{DB17E863-922E-4C26-BD64-E8FD41D28661}"/>
          </ac:spMkLst>
        </pc:spChg>
        <pc:spChg chg="add del">
          <ac:chgData name="Jana Panten" userId="4837875be9110987" providerId="LiveId" clId="{64205E3A-E4CC-4CCE-AE71-0DBE2D499113}" dt="2026-07-08T10:59:06.491" v="14" actId="26606"/>
          <ac:spMkLst>
            <pc:docMk/>
            <pc:sldMk cId="2383104359" sldId="502"/>
            <ac:spMk id="25" creationId="{1B15ED52-F352-441B-82BF-E0EA34836D08}"/>
          </ac:spMkLst>
        </pc:spChg>
        <pc:spChg chg="add del">
          <ac:chgData name="Jana Panten" userId="4837875be9110987" providerId="LiveId" clId="{64205E3A-E4CC-4CCE-AE71-0DBE2D499113}" dt="2026-07-08T10:59:06.491" v="14" actId="26606"/>
          <ac:spMkLst>
            <pc:docMk/>
            <pc:sldMk cId="2383104359" sldId="502"/>
            <ac:spMk id="26" creationId="{3B2E3793-BFE6-45A2-9B7B-E18844431C99}"/>
          </ac:spMkLst>
        </pc:spChg>
        <pc:spChg chg="add del">
          <ac:chgData name="Jana Panten" userId="4837875be9110987" providerId="LiveId" clId="{64205E3A-E4CC-4CCE-AE71-0DBE2D499113}" dt="2026-07-08T10:59:06.491" v="14" actId="26606"/>
          <ac:spMkLst>
            <pc:docMk/>
            <pc:sldMk cId="2383104359" sldId="502"/>
            <ac:spMk id="27" creationId="{BC4C4868-CB8F-4AF9-9CDB-8108F2C19B67}"/>
          </ac:spMkLst>
        </pc:spChg>
        <pc:spChg chg="add del">
          <ac:chgData name="Jana Panten" userId="4837875be9110987" providerId="LiveId" clId="{64205E3A-E4CC-4CCE-AE71-0DBE2D499113}" dt="2026-07-08T10:59:06.491" v="14" actId="26606"/>
          <ac:spMkLst>
            <pc:docMk/>
            <pc:sldMk cId="2383104359" sldId="502"/>
            <ac:spMk id="28" creationId="{375E0459-6403-40CD-989D-56A4407CA12E}"/>
          </ac:spMkLst>
        </pc:spChg>
        <pc:spChg chg="add del">
          <ac:chgData name="Jana Panten" userId="4837875be9110987" providerId="LiveId" clId="{64205E3A-E4CC-4CCE-AE71-0DBE2D499113}" dt="2026-07-08T10:59:06.491" v="14" actId="26606"/>
          <ac:spMkLst>
            <pc:docMk/>
            <pc:sldMk cId="2383104359" sldId="502"/>
            <ac:spMk id="29" creationId="{53E5B1A8-3AC9-4BD1-9BBC-78CA94F2D1BA}"/>
          </ac:spMkLst>
        </pc:spChg>
        <pc:spChg chg="add del">
          <ac:chgData name="Jana Panten" userId="4837875be9110987" providerId="LiveId" clId="{64205E3A-E4CC-4CCE-AE71-0DBE2D499113}" dt="2026-07-08T10:59:06.491" v="14" actId="26606"/>
          <ac:spMkLst>
            <pc:docMk/>
            <pc:sldMk cId="2383104359" sldId="502"/>
            <ac:spMk id="30" creationId="{B3FA1AAC-C1ED-4F77-BFA4-BE80FC0AC795}"/>
          </ac:spMkLst>
        </pc:spChg>
        <pc:picChg chg="add del">
          <ac:chgData name="Jana Panten" userId="4837875be9110987" providerId="LiveId" clId="{64205E3A-E4CC-4CCE-AE71-0DBE2D499113}" dt="2026-07-08T10:59:14.376" v="16" actId="22"/>
          <ac:picMkLst>
            <pc:docMk/>
            <pc:sldMk cId="2383104359" sldId="502"/>
            <ac:picMk id="5" creationId="{09B89325-34E5-9FCE-CAF8-B62A0933934E}"/>
          </ac:picMkLst>
        </pc:picChg>
      </pc:sldChg>
      <pc:sldChg chg="addSp modSp mod">
        <pc:chgData name="Jana Panten" userId="4837875be9110987" providerId="LiveId" clId="{64205E3A-E4CC-4CCE-AE71-0DBE2D499113}" dt="2026-07-08T11:09:01.344" v="75" actId="14100"/>
        <pc:sldMkLst>
          <pc:docMk/>
          <pc:sldMk cId="1042736507" sldId="503"/>
        </pc:sldMkLst>
        <pc:spChg chg="add mod">
          <ac:chgData name="Jana Panten" userId="4837875be9110987" providerId="LiveId" clId="{64205E3A-E4CC-4CCE-AE71-0DBE2D499113}" dt="2026-07-08T11:09:01.344" v="75" actId="14100"/>
          <ac:spMkLst>
            <pc:docMk/>
            <pc:sldMk cId="1042736507" sldId="503"/>
            <ac:spMk id="16" creationId="{CB067F86-6C4C-67DF-0668-F3FBD39E4C67}"/>
          </ac:spMkLst>
        </pc:spChg>
        <pc:picChg chg="add mod">
          <ac:chgData name="Jana Panten" userId="4837875be9110987" providerId="LiveId" clId="{64205E3A-E4CC-4CCE-AE71-0DBE2D499113}" dt="2026-07-08T10:59:28.621" v="18" actId="14100"/>
          <ac:picMkLst>
            <pc:docMk/>
            <pc:sldMk cId="1042736507" sldId="503"/>
            <ac:picMk id="15" creationId="{B25AF2F9-ABB5-C6E6-B92C-A4C3E48F1959}"/>
          </ac:picMkLst>
        </pc:picChg>
      </pc:sldChg>
      <pc:sldChg chg="addSp delSp modSp mod">
        <pc:chgData name="Jana Panten" userId="4837875be9110987" providerId="LiveId" clId="{64205E3A-E4CC-4CCE-AE71-0DBE2D499113}" dt="2026-07-08T11:09:28.169" v="80" actId="14100"/>
        <pc:sldMkLst>
          <pc:docMk/>
          <pc:sldMk cId="2515893370" sldId="505"/>
        </pc:sldMkLst>
        <pc:spChg chg="add del">
          <ac:chgData name="Jana Panten" userId="4837875be9110987" providerId="LiveId" clId="{64205E3A-E4CC-4CCE-AE71-0DBE2D499113}" dt="2026-07-08T11:09:20.440" v="78" actId="478"/>
          <ac:spMkLst>
            <pc:docMk/>
            <pc:sldMk cId="2515893370" sldId="505"/>
            <ac:spMk id="6" creationId="{54485DA5-274D-CDA6-3034-44C23F789A8C}"/>
          </ac:spMkLst>
        </pc:spChg>
        <pc:spChg chg="add mod">
          <ac:chgData name="Jana Panten" userId="4837875be9110987" providerId="LiveId" clId="{64205E3A-E4CC-4CCE-AE71-0DBE2D499113}" dt="2026-07-08T11:09:28.169" v="80" actId="14100"/>
          <ac:spMkLst>
            <pc:docMk/>
            <pc:sldMk cId="2515893370" sldId="505"/>
            <ac:spMk id="8" creationId="{53828E3A-D0B5-51B0-B321-026CDC77B0BC}"/>
          </ac:spMkLst>
        </pc:spChg>
        <pc:picChg chg="add">
          <ac:chgData name="Jana Panten" userId="4837875be9110987" providerId="LiveId" clId="{64205E3A-E4CC-4CCE-AE71-0DBE2D499113}" dt="2026-07-08T10:59:38.290" v="19" actId="22"/>
          <ac:picMkLst>
            <pc:docMk/>
            <pc:sldMk cId="2515893370" sldId="505"/>
            <ac:picMk id="5" creationId="{6BECDA54-D952-1B7D-F265-8FB2F3C32AD5}"/>
          </ac:picMkLst>
        </pc:picChg>
      </pc:sldChg>
      <pc:sldChg chg="addSp modSp mod">
        <pc:chgData name="Jana Panten" userId="4837875be9110987" providerId="LiveId" clId="{64205E3A-E4CC-4CCE-AE71-0DBE2D499113}" dt="2026-07-08T11:09:43.740" v="82" actId="14100"/>
        <pc:sldMkLst>
          <pc:docMk/>
          <pc:sldMk cId="1750852141" sldId="506"/>
        </pc:sldMkLst>
        <pc:spChg chg="add mod">
          <ac:chgData name="Jana Panten" userId="4837875be9110987" providerId="LiveId" clId="{64205E3A-E4CC-4CCE-AE71-0DBE2D499113}" dt="2026-07-08T11:09:43.740" v="82" actId="14100"/>
          <ac:spMkLst>
            <pc:docMk/>
            <pc:sldMk cId="1750852141" sldId="506"/>
            <ac:spMk id="7" creationId="{C0A5DEE1-0869-D4C7-2E6A-0F9FAAA7E400}"/>
          </ac:spMkLst>
        </pc:spChg>
        <pc:picChg chg="add">
          <ac:chgData name="Jana Panten" userId="4837875be9110987" providerId="LiveId" clId="{64205E3A-E4CC-4CCE-AE71-0DBE2D499113}" dt="2026-07-08T10:59:43.260" v="20" actId="22"/>
          <ac:picMkLst>
            <pc:docMk/>
            <pc:sldMk cId="1750852141" sldId="506"/>
            <ac:picMk id="6" creationId="{D2B24E45-91CD-8A3C-CAF4-35FB339448F3}"/>
          </ac:picMkLst>
        </pc:picChg>
      </pc:sldChg>
      <pc:sldChg chg="addSp modSp mod">
        <pc:chgData name="Jana Panten" userId="4837875be9110987" providerId="LiveId" clId="{64205E3A-E4CC-4CCE-AE71-0DBE2D499113}" dt="2026-07-08T11:09:51.090" v="84" actId="14100"/>
        <pc:sldMkLst>
          <pc:docMk/>
          <pc:sldMk cId="2356218170" sldId="507"/>
        </pc:sldMkLst>
        <pc:spChg chg="add mod">
          <ac:chgData name="Jana Panten" userId="4837875be9110987" providerId="LiveId" clId="{64205E3A-E4CC-4CCE-AE71-0DBE2D499113}" dt="2026-07-08T11:09:51.090" v="84" actId="14100"/>
          <ac:spMkLst>
            <pc:docMk/>
            <pc:sldMk cId="2356218170" sldId="507"/>
            <ac:spMk id="12" creationId="{6710E311-DEFF-C7A9-F45B-54D081DC3BDC}"/>
          </ac:spMkLst>
        </pc:spChg>
        <pc:picChg chg="add">
          <ac:chgData name="Jana Panten" userId="4837875be9110987" providerId="LiveId" clId="{64205E3A-E4CC-4CCE-AE71-0DBE2D499113}" dt="2026-07-08T10:59:50.424" v="21" actId="22"/>
          <ac:picMkLst>
            <pc:docMk/>
            <pc:sldMk cId="2356218170" sldId="507"/>
            <ac:picMk id="5" creationId="{B83F5844-3B46-64BD-A939-2A9C0FC7BE63}"/>
          </ac:picMkLst>
        </pc:picChg>
      </pc:sldChg>
      <pc:sldChg chg="addSp modSp mod">
        <pc:chgData name="Jana Panten" userId="4837875be9110987" providerId="LiveId" clId="{64205E3A-E4CC-4CCE-AE71-0DBE2D499113}" dt="2026-07-08T11:09:58.576" v="86" actId="14100"/>
        <pc:sldMkLst>
          <pc:docMk/>
          <pc:sldMk cId="2324858071" sldId="508"/>
        </pc:sldMkLst>
        <pc:spChg chg="add mod">
          <ac:chgData name="Jana Panten" userId="4837875be9110987" providerId="LiveId" clId="{64205E3A-E4CC-4CCE-AE71-0DBE2D499113}" dt="2026-07-08T11:09:58.576" v="86" actId="14100"/>
          <ac:spMkLst>
            <pc:docMk/>
            <pc:sldMk cId="2324858071" sldId="508"/>
            <ac:spMk id="6" creationId="{AB349049-BA2A-63CB-2125-C876D8780724}"/>
          </ac:spMkLst>
        </pc:spChg>
        <pc:picChg chg="add mod">
          <ac:chgData name="Jana Panten" userId="4837875be9110987" providerId="LiveId" clId="{64205E3A-E4CC-4CCE-AE71-0DBE2D499113}" dt="2026-07-08T10:59:59.850" v="23" actId="14100"/>
          <ac:picMkLst>
            <pc:docMk/>
            <pc:sldMk cId="2324858071" sldId="508"/>
            <ac:picMk id="5" creationId="{327EBAA6-5532-B0C5-43BB-ACEF46A3D9D0}"/>
          </ac:picMkLst>
        </pc:picChg>
      </pc:sldChg>
      <pc:sldChg chg="addSp modSp mod">
        <pc:chgData name="Jana Panten" userId="4837875be9110987" providerId="LiveId" clId="{64205E3A-E4CC-4CCE-AE71-0DBE2D499113}" dt="2026-07-08T11:10:05.059" v="88" actId="14100"/>
        <pc:sldMkLst>
          <pc:docMk/>
          <pc:sldMk cId="2604354073" sldId="509"/>
        </pc:sldMkLst>
        <pc:spChg chg="add mod">
          <ac:chgData name="Jana Panten" userId="4837875be9110987" providerId="LiveId" clId="{64205E3A-E4CC-4CCE-AE71-0DBE2D499113}" dt="2026-07-08T11:10:05.059" v="88" actId="14100"/>
          <ac:spMkLst>
            <pc:docMk/>
            <pc:sldMk cId="2604354073" sldId="509"/>
            <ac:spMk id="12" creationId="{9468538B-6600-E0E8-75F2-077E45D8BC3C}"/>
          </ac:spMkLst>
        </pc:spChg>
        <pc:picChg chg="add">
          <ac:chgData name="Jana Panten" userId="4837875be9110987" providerId="LiveId" clId="{64205E3A-E4CC-4CCE-AE71-0DBE2D499113}" dt="2026-07-08T11:00:04.462" v="24" actId="22"/>
          <ac:picMkLst>
            <pc:docMk/>
            <pc:sldMk cId="2604354073" sldId="509"/>
            <ac:picMk id="5" creationId="{3A80E5E1-A749-E2E3-0F01-7D6825E4E0BC}"/>
          </ac:picMkLst>
        </pc:picChg>
      </pc:sldChg>
      <pc:sldChg chg="addSp modSp mod">
        <pc:chgData name="Jana Panten" userId="4837875be9110987" providerId="LiveId" clId="{64205E3A-E4CC-4CCE-AE71-0DBE2D499113}" dt="2026-07-08T11:10:16.180" v="91" actId="20577"/>
        <pc:sldMkLst>
          <pc:docMk/>
          <pc:sldMk cId="4232352468" sldId="510"/>
        </pc:sldMkLst>
        <pc:spChg chg="add mod">
          <ac:chgData name="Jana Panten" userId="4837875be9110987" providerId="LiveId" clId="{64205E3A-E4CC-4CCE-AE71-0DBE2D499113}" dt="2026-07-08T11:10:16.180" v="91" actId="20577"/>
          <ac:spMkLst>
            <pc:docMk/>
            <pc:sldMk cId="4232352468" sldId="510"/>
            <ac:spMk id="6" creationId="{2F502AC0-B673-6EBF-E355-5BC0433DA857}"/>
          </ac:spMkLst>
        </pc:spChg>
        <pc:picChg chg="add">
          <ac:chgData name="Jana Panten" userId="4837875be9110987" providerId="LiveId" clId="{64205E3A-E4CC-4CCE-AE71-0DBE2D499113}" dt="2026-07-08T11:00:07.856" v="25" actId="22"/>
          <ac:picMkLst>
            <pc:docMk/>
            <pc:sldMk cId="4232352468" sldId="510"/>
            <ac:picMk id="5" creationId="{A6491142-DFE1-BF42-A681-A4CB41AFF08A}"/>
          </ac:picMkLst>
        </pc:picChg>
      </pc:sldChg>
      <pc:sldChg chg="addSp mod">
        <pc:chgData name="Jana Panten" userId="4837875be9110987" providerId="LiveId" clId="{64205E3A-E4CC-4CCE-AE71-0DBE2D499113}" dt="2026-07-08T11:13:29.450" v="103" actId="22"/>
        <pc:sldMkLst>
          <pc:docMk/>
          <pc:sldMk cId="14046957" sldId="511"/>
        </pc:sldMkLst>
        <pc:spChg chg="add">
          <ac:chgData name="Jana Panten" userId="4837875be9110987" providerId="LiveId" clId="{64205E3A-E4CC-4CCE-AE71-0DBE2D499113}" dt="2026-07-08T11:13:29.450" v="103" actId="22"/>
          <ac:spMkLst>
            <pc:docMk/>
            <pc:sldMk cId="14046957" sldId="511"/>
            <ac:spMk id="6" creationId="{868C58FF-4065-2913-27F8-864DD1D92713}"/>
          </ac:spMkLst>
        </pc:spChg>
        <pc:picChg chg="add">
          <ac:chgData name="Jana Panten" userId="4837875be9110987" providerId="LiveId" clId="{64205E3A-E4CC-4CCE-AE71-0DBE2D499113}" dt="2026-07-08T11:00:10.213" v="26" actId="22"/>
          <ac:picMkLst>
            <pc:docMk/>
            <pc:sldMk cId="14046957" sldId="511"/>
            <ac:picMk id="5" creationId="{8EF189FF-14AA-F184-E05F-41C42059CBDA}"/>
          </ac:picMkLst>
        </pc:picChg>
      </pc:sldChg>
      <pc:sldChg chg="addSp modSp mod">
        <pc:chgData name="Jana Panten" userId="4837875be9110987" providerId="LiveId" clId="{64205E3A-E4CC-4CCE-AE71-0DBE2D499113}" dt="2026-07-08T11:13:36.630" v="105" actId="14100"/>
        <pc:sldMkLst>
          <pc:docMk/>
          <pc:sldMk cId="1358723567" sldId="512"/>
        </pc:sldMkLst>
        <pc:spChg chg="add mod">
          <ac:chgData name="Jana Panten" userId="4837875be9110987" providerId="LiveId" clId="{64205E3A-E4CC-4CCE-AE71-0DBE2D499113}" dt="2026-07-08T11:13:36.630" v="105" actId="14100"/>
          <ac:spMkLst>
            <pc:docMk/>
            <pc:sldMk cId="1358723567" sldId="512"/>
            <ac:spMk id="6" creationId="{52304D23-7E63-30E2-151B-01791A8440BF}"/>
          </ac:spMkLst>
        </pc:spChg>
        <pc:picChg chg="add">
          <ac:chgData name="Jana Panten" userId="4837875be9110987" providerId="LiveId" clId="{64205E3A-E4CC-4CCE-AE71-0DBE2D499113}" dt="2026-07-08T11:00:13.130" v="27" actId="22"/>
          <ac:picMkLst>
            <pc:docMk/>
            <pc:sldMk cId="1358723567" sldId="512"/>
            <ac:picMk id="5" creationId="{71235A03-18FE-4359-F3DE-D54C3F3465E0}"/>
          </ac:picMkLst>
        </pc:picChg>
      </pc:sldChg>
      <pc:sldChg chg="addSp modSp mod">
        <pc:chgData name="Jana Panten" userId="4837875be9110987" providerId="LiveId" clId="{64205E3A-E4CC-4CCE-AE71-0DBE2D499113}" dt="2026-07-08T11:13:43.770" v="107" actId="14100"/>
        <pc:sldMkLst>
          <pc:docMk/>
          <pc:sldMk cId="3851227676" sldId="513"/>
        </pc:sldMkLst>
        <pc:spChg chg="add mod">
          <ac:chgData name="Jana Panten" userId="4837875be9110987" providerId="LiveId" clId="{64205E3A-E4CC-4CCE-AE71-0DBE2D499113}" dt="2026-07-08T11:13:43.770" v="107" actId="14100"/>
          <ac:spMkLst>
            <pc:docMk/>
            <pc:sldMk cId="3851227676" sldId="513"/>
            <ac:spMk id="6" creationId="{C9A54224-151B-AFFC-4FA2-B38275AD40DE}"/>
          </ac:spMkLst>
        </pc:spChg>
        <pc:picChg chg="add mod">
          <ac:chgData name="Jana Panten" userId="4837875be9110987" providerId="LiveId" clId="{64205E3A-E4CC-4CCE-AE71-0DBE2D499113}" dt="2026-07-08T11:00:23.322" v="29" actId="14100"/>
          <ac:picMkLst>
            <pc:docMk/>
            <pc:sldMk cId="3851227676" sldId="513"/>
            <ac:picMk id="5" creationId="{3845E27A-FDC8-E720-96BD-FF76A5105B09}"/>
          </ac:picMkLst>
        </pc:picChg>
      </pc:sldChg>
      <pc:sldChg chg="addSp mod">
        <pc:chgData name="Jana Panten" userId="4837875be9110987" providerId="LiveId" clId="{64205E3A-E4CC-4CCE-AE71-0DBE2D499113}" dt="2026-07-08T11:13:46.729" v="108" actId="22"/>
        <pc:sldMkLst>
          <pc:docMk/>
          <pc:sldMk cId="854655146" sldId="514"/>
        </pc:sldMkLst>
        <pc:spChg chg="add">
          <ac:chgData name="Jana Panten" userId="4837875be9110987" providerId="LiveId" clId="{64205E3A-E4CC-4CCE-AE71-0DBE2D499113}" dt="2026-07-08T11:13:46.729" v="108" actId="22"/>
          <ac:spMkLst>
            <pc:docMk/>
            <pc:sldMk cId="854655146" sldId="514"/>
            <ac:spMk id="14" creationId="{BC2912C3-ADF1-7548-44C5-2EC108351082}"/>
          </ac:spMkLst>
        </pc:spChg>
        <pc:picChg chg="add">
          <ac:chgData name="Jana Panten" userId="4837875be9110987" providerId="LiveId" clId="{64205E3A-E4CC-4CCE-AE71-0DBE2D499113}" dt="2026-07-08T11:00:27.207" v="30" actId="22"/>
          <ac:picMkLst>
            <pc:docMk/>
            <pc:sldMk cId="854655146" sldId="514"/>
            <ac:picMk id="9" creationId="{4B990E06-9C4B-6863-9C4B-4EA4B62292CD}"/>
          </ac:picMkLst>
        </pc:picChg>
      </pc:sldChg>
      <pc:sldChg chg="addSp modSp mod">
        <pc:chgData name="Jana Panten" userId="4837875be9110987" providerId="LiveId" clId="{64205E3A-E4CC-4CCE-AE71-0DBE2D499113}" dt="2026-07-08T11:13:54.901" v="111" actId="14100"/>
        <pc:sldMkLst>
          <pc:docMk/>
          <pc:sldMk cId="2075340297" sldId="515"/>
        </pc:sldMkLst>
        <pc:spChg chg="add mod">
          <ac:chgData name="Jana Panten" userId="4837875be9110987" providerId="LiveId" clId="{64205E3A-E4CC-4CCE-AE71-0DBE2D499113}" dt="2026-07-08T11:13:54.901" v="111" actId="14100"/>
          <ac:spMkLst>
            <pc:docMk/>
            <pc:sldMk cId="2075340297" sldId="515"/>
            <ac:spMk id="12" creationId="{BC6363AC-96C9-EF34-3649-3985851C00F8}"/>
          </ac:spMkLst>
        </pc:spChg>
        <pc:picChg chg="add">
          <ac:chgData name="Jana Panten" userId="4837875be9110987" providerId="LiveId" clId="{64205E3A-E4CC-4CCE-AE71-0DBE2D499113}" dt="2026-07-08T11:00:29.980" v="31" actId="22"/>
          <ac:picMkLst>
            <pc:docMk/>
            <pc:sldMk cId="2075340297" sldId="515"/>
            <ac:picMk id="8" creationId="{E1E8624F-8D63-96D9-88AE-F0B3AAD449D7}"/>
          </ac:picMkLst>
        </pc:picChg>
      </pc:sldChg>
      <pc:sldChg chg="addSp modSp mod">
        <pc:chgData name="Jana Panten" userId="4837875be9110987" providerId="LiveId" clId="{64205E3A-E4CC-4CCE-AE71-0DBE2D499113}" dt="2026-07-08T11:14:01.860" v="113" actId="14100"/>
        <pc:sldMkLst>
          <pc:docMk/>
          <pc:sldMk cId="3883172248" sldId="516"/>
        </pc:sldMkLst>
        <pc:spChg chg="add mod">
          <ac:chgData name="Jana Panten" userId="4837875be9110987" providerId="LiveId" clId="{64205E3A-E4CC-4CCE-AE71-0DBE2D499113}" dt="2026-07-08T11:14:01.860" v="113" actId="14100"/>
          <ac:spMkLst>
            <pc:docMk/>
            <pc:sldMk cId="3883172248" sldId="516"/>
            <ac:spMk id="6" creationId="{FE455756-9311-DDDD-8E90-94D9C572FB21}"/>
          </ac:spMkLst>
        </pc:spChg>
        <pc:picChg chg="add">
          <ac:chgData name="Jana Panten" userId="4837875be9110987" providerId="LiveId" clId="{64205E3A-E4CC-4CCE-AE71-0DBE2D499113}" dt="2026-07-08T11:00:33.404" v="32" actId="22"/>
          <ac:picMkLst>
            <pc:docMk/>
            <pc:sldMk cId="3883172248" sldId="516"/>
            <ac:picMk id="5" creationId="{5AE69CF3-22A2-EC11-C014-CDDC17AF24FE}"/>
          </ac:picMkLst>
        </pc:picChg>
      </pc:sldChg>
      <pc:sldChg chg="addSp modSp mod">
        <pc:chgData name="Jana Panten" userId="4837875be9110987" providerId="LiveId" clId="{64205E3A-E4CC-4CCE-AE71-0DBE2D499113}" dt="2026-07-08T11:14:10.588" v="115" actId="14100"/>
        <pc:sldMkLst>
          <pc:docMk/>
          <pc:sldMk cId="2445473813" sldId="517"/>
        </pc:sldMkLst>
        <pc:spChg chg="add mod">
          <ac:chgData name="Jana Panten" userId="4837875be9110987" providerId="LiveId" clId="{64205E3A-E4CC-4CCE-AE71-0DBE2D499113}" dt="2026-07-08T11:14:10.588" v="115" actId="14100"/>
          <ac:spMkLst>
            <pc:docMk/>
            <pc:sldMk cId="2445473813" sldId="517"/>
            <ac:spMk id="19" creationId="{9DE160E4-9F69-600D-07EE-ABDD09033003}"/>
          </ac:spMkLst>
        </pc:spChg>
        <pc:picChg chg="add">
          <ac:chgData name="Jana Panten" userId="4837875be9110987" providerId="LiveId" clId="{64205E3A-E4CC-4CCE-AE71-0DBE2D499113}" dt="2026-07-08T11:00:36.460" v="33" actId="22"/>
          <ac:picMkLst>
            <pc:docMk/>
            <pc:sldMk cId="2445473813" sldId="517"/>
            <ac:picMk id="18" creationId="{9D2DF747-9CAF-2EB0-6CFC-644AA5536F85}"/>
          </ac:picMkLst>
        </pc:picChg>
      </pc:sldChg>
      <pc:sldChg chg="addSp modSp mod">
        <pc:chgData name="Jana Panten" userId="4837875be9110987" providerId="LiveId" clId="{64205E3A-E4CC-4CCE-AE71-0DBE2D499113}" dt="2026-07-08T11:14:17.629" v="117" actId="14100"/>
        <pc:sldMkLst>
          <pc:docMk/>
          <pc:sldMk cId="1964910523" sldId="518"/>
        </pc:sldMkLst>
        <pc:spChg chg="add mod">
          <ac:chgData name="Jana Panten" userId="4837875be9110987" providerId="LiveId" clId="{64205E3A-E4CC-4CCE-AE71-0DBE2D499113}" dt="2026-07-08T11:14:17.629" v="117" actId="14100"/>
          <ac:spMkLst>
            <pc:docMk/>
            <pc:sldMk cId="1964910523" sldId="518"/>
            <ac:spMk id="7" creationId="{E714A977-A675-1DA6-2339-E53BFA45084D}"/>
          </ac:spMkLst>
        </pc:spChg>
        <pc:picChg chg="add mod">
          <ac:chgData name="Jana Panten" userId="4837875be9110987" providerId="LiveId" clId="{64205E3A-E4CC-4CCE-AE71-0DBE2D499113}" dt="2026-07-08T11:01:01.270" v="35" actId="14100"/>
          <ac:picMkLst>
            <pc:docMk/>
            <pc:sldMk cId="1964910523" sldId="518"/>
            <ac:picMk id="6" creationId="{A4E29796-0120-4275-087A-B7EE9C8650CC}"/>
          </ac:picMkLst>
        </pc:picChg>
      </pc:sldChg>
      <pc:sldChg chg="addSp modSp mod">
        <pc:chgData name="Jana Panten" userId="4837875be9110987" providerId="LiveId" clId="{64205E3A-E4CC-4CCE-AE71-0DBE2D499113}" dt="2026-07-08T11:14:24.560" v="119" actId="14100"/>
        <pc:sldMkLst>
          <pc:docMk/>
          <pc:sldMk cId="588960660" sldId="519"/>
        </pc:sldMkLst>
        <pc:spChg chg="add mod">
          <ac:chgData name="Jana Panten" userId="4837875be9110987" providerId="LiveId" clId="{64205E3A-E4CC-4CCE-AE71-0DBE2D499113}" dt="2026-07-08T11:14:24.560" v="119" actId="14100"/>
          <ac:spMkLst>
            <pc:docMk/>
            <pc:sldMk cId="588960660" sldId="519"/>
            <ac:spMk id="8" creationId="{8A904195-6CD8-01AB-8476-D90688C909A1}"/>
          </ac:spMkLst>
        </pc:spChg>
        <pc:picChg chg="add mod">
          <ac:chgData name="Jana Panten" userId="4837875be9110987" providerId="LiveId" clId="{64205E3A-E4CC-4CCE-AE71-0DBE2D499113}" dt="2026-07-08T11:01:10.150" v="37" actId="14100"/>
          <ac:picMkLst>
            <pc:docMk/>
            <pc:sldMk cId="588960660" sldId="519"/>
            <ac:picMk id="5" creationId="{F56E1EFE-4DD7-DE8E-437E-217F73CFDDE6}"/>
          </ac:picMkLst>
        </pc:picChg>
      </pc:sldChg>
      <pc:sldChg chg="addSp modSp mod">
        <pc:chgData name="Jana Panten" userId="4837875be9110987" providerId="LiveId" clId="{64205E3A-E4CC-4CCE-AE71-0DBE2D499113}" dt="2026-07-08T11:14:32.069" v="121" actId="14100"/>
        <pc:sldMkLst>
          <pc:docMk/>
          <pc:sldMk cId="1856297471" sldId="520"/>
        </pc:sldMkLst>
        <pc:spChg chg="add mod">
          <ac:chgData name="Jana Panten" userId="4837875be9110987" providerId="LiveId" clId="{64205E3A-E4CC-4CCE-AE71-0DBE2D499113}" dt="2026-07-08T11:14:32.069" v="121" actId="14100"/>
          <ac:spMkLst>
            <pc:docMk/>
            <pc:sldMk cId="1856297471" sldId="520"/>
            <ac:spMk id="7" creationId="{F2D1C9EB-1FCB-4F10-14B7-0259DB121E54}"/>
          </ac:spMkLst>
        </pc:spChg>
        <pc:picChg chg="add mod">
          <ac:chgData name="Jana Panten" userId="4837875be9110987" providerId="LiveId" clId="{64205E3A-E4CC-4CCE-AE71-0DBE2D499113}" dt="2026-07-08T11:01:20.360" v="39" actId="14100"/>
          <ac:picMkLst>
            <pc:docMk/>
            <pc:sldMk cId="1856297471" sldId="520"/>
            <ac:picMk id="5" creationId="{DD7E0D38-CEF4-7E06-8F1E-501615749217}"/>
          </ac:picMkLst>
        </pc:picChg>
      </pc:sldChg>
      <pc:sldChg chg="addSp modSp mod">
        <pc:chgData name="Jana Panten" userId="4837875be9110987" providerId="LiveId" clId="{64205E3A-E4CC-4CCE-AE71-0DBE2D499113}" dt="2026-07-08T11:14:40.800" v="123" actId="14100"/>
        <pc:sldMkLst>
          <pc:docMk/>
          <pc:sldMk cId="77132605" sldId="521"/>
        </pc:sldMkLst>
        <pc:spChg chg="add mod">
          <ac:chgData name="Jana Panten" userId="4837875be9110987" providerId="LiveId" clId="{64205E3A-E4CC-4CCE-AE71-0DBE2D499113}" dt="2026-07-08T11:14:40.800" v="123" actId="14100"/>
          <ac:spMkLst>
            <pc:docMk/>
            <pc:sldMk cId="77132605" sldId="521"/>
            <ac:spMk id="6" creationId="{E388BA45-0CB3-1685-17C2-812EC7CD5C9E}"/>
          </ac:spMkLst>
        </pc:spChg>
        <pc:picChg chg="add">
          <ac:chgData name="Jana Panten" userId="4837875be9110987" providerId="LiveId" clId="{64205E3A-E4CC-4CCE-AE71-0DBE2D499113}" dt="2026-07-08T11:01:23.779" v="40" actId="22"/>
          <ac:picMkLst>
            <pc:docMk/>
            <pc:sldMk cId="77132605" sldId="521"/>
            <ac:picMk id="5" creationId="{C0441953-13A8-0927-E7DE-13D53933DAE3}"/>
          </ac:picMkLst>
        </pc:picChg>
      </pc:sldChg>
      <pc:sldChg chg="addSp modSp mod">
        <pc:chgData name="Jana Panten" userId="4837875be9110987" providerId="LiveId" clId="{64205E3A-E4CC-4CCE-AE71-0DBE2D499113}" dt="2026-07-08T11:15:00.440" v="126" actId="14100"/>
        <pc:sldMkLst>
          <pc:docMk/>
          <pc:sldMk cId="1006517069" sldId="523"/>
        </pc:sldMkLst>
        <pc:spChg chg="add mod">
          <ac:chgData name="Jana Panten" userId="4837875be9110987" providerId="LiveId" clId="{64205E3A-E4CC-4CCE-AE71-0DBE2D499113}" dt="2026-07-08T11:15:00.440" v="126" actId="14100"/>
          <ac:spMkLst>
            <pc:docMk/>
            <pc:sldMk cId="1006517069" sldId="523"/>
            <ac:spMk id="8" creationId="{921FA3DF-4909-536D-C273-A985D6ABE0AB}"/>
          </ac:spMkLst>
        </pc:spChg>
        <pc:picChg chg="add mod">
          <ac:chgData name="Jana Panten" userId="4837875be9110987" providerId="LiveId" clId="{64205E3A-E4CC-4CCE-AE71-0DBE2D499113}" dt="2026-07-08T11:01:32.691" v="42" actId="14100"/>
          <ac:picMkLst>
            <pc:docMk/>
            <pc:sldMk cId="1006517069" sldId="523"/>
            <ac:picMk id="5" creationId="{3B000048-DAE4-93B7-84A9-9F3C1E48A245}"/>
          </ac:picMkLst>
        </pc:picChg>
      </pc:sldChg>
      <pc:sldChg chg="addSp modSp mod">
        <pc:chgData name="Jana Panten" userId="4837875be9110987" providerId="LiveId" clId="{64205E3A-E4CC-4CCE-AE71-0DBE2D499113}" dt="2026-07-08T11:15:20.100" v="128" actId="14100"/>
        <pc:sldMkLst>
          <pc:docMk/>
          <pc:sldMk cId="2295812897" sldId="524"/>
        </pc:sldMkLst>
        <pc:spChg chg="add mod">
          <ac:chgData name="Jana Panten" userId="4837875be9110987" providerId="LiveId" clId="{64205E3A-E4CC-4CCE-AE71-0DBE2D499113}" dt="2026-07-08T11:15:20.100" v="128" actId="14100"/>
          <ac:spMkLst>
            <pc:docMk/>
            <pc:sldMk cId="2295812897" sldId="524"/>
            <ac:spMk id="6" creationId="{4F8EB3C5-006E-EA47-3334-71262E2C69C1}"/>
          </ac:spMkLst>
        </pc:spChg>
        <pc:picChg chg="add mod">
          <ac:chgData name="Jana Panten" userId="4837875be9110987" providerId="LiveId" clId="{64205E3A-E4CC-4CCE-AE71-0DBE2D499113}" dt="2026-07-08T11:01:42.990" v="44" actId="14100"/>
          <ac:picMkLst>
            <pc:docMk/>
            <pc:sldMk cId="2295812897" sldId="524"/>
            <ac:picMk id="5" creationId="{1894D6A2-01DD-014D-11B2-8155E4879EEB}"/>
          </ac:picMkLst>
        </pc:picChg>
      </pc:sldChg>
      <pc:sldChg chg="modSp add mod">
        <pc:chgData name="Jana Panten" userId="4837875be9110987" providerId="LiveId" clId="{64205E3A-E4CC-4CCE-AE71-0DBE2D499113}" dt="2026-07-08T10:58:12.817" v="5" actId="20577"/>
        <pc:sldMkLst>
          <pc:docMk/>
          <pc:sldMk cId="3946583669" sldId="525"/>
        </pc:sldMkLst>
        <pc:spChg chg="mod">
          <ac:chgData name="Jana Panten" userId="4837875be9110987" providerId="LiveId" clId="{64205E3A-E4CC-4CCE-AE71-0DBE2D499113}" dt="2026-07-08T10:58:12.817" v="5" actId="20577"/>
          <ac:spMkLst>
            <pc:docMk/>
            <pc:sldMk cId="3946583669" sldId="525"/>
            <ac:spMk id="2" creationId="{1AFCD795-5B8F-4ABE-9B00-77228002833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179484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F9A1E-3821-4ECE-A3D5-7D8FBF6C4361}" type="datetimeFigureOut">
              <a:rPr lang="de-DE" smtClean="0"/>
              <a:t>08.07.2026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145BD1-4E92-432D-AAF1-FF572573D6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0804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049600-72A7-4AD0-A597-B68FCDEF3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6C4C722-DAEF-4747-A08E-06E9ABB34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C6E9CE-6140-4A9D-8C66-469B5BD4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8B1371-8631-42E9-BE17-DC0735795914}" type="datetime1">
              <a:rPr lang="de-DE" smtClean="0"/>
              <a:t>08.07.2026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743247-B6E4-41B1-B9D9-D10C9F381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CDBF26-4062-411B-904A-2D4B45A70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22B41-7686-4265-AEA9-987C85E1D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3269E8-5A39-48D0-A114-5918432A6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5B0C1A-E376-4056-B2B8-FCEC6E20E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A90930D-D50B-426E-A173-AECD7B9836B0}" type="datetime1">
              <a:rPr lang="de-DE" smtClean="0"/>
              <a:t>08.07.2026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5E464F-9160-4D30-97E0-C4035CBA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228D07-DDD8-4E7D-99E0-5ABF489EC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649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95B535-F8F1-4462-9DA2-F2A5C87D8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C5DC71-1613-49E4-9471-00C5D2C56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9FF71F-0484-47D8-936D-0E52F0E751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B9311F-C712-40F1-B9D2-378F1BE6EB0B}" type="datetime1">
              <a:rPr lang="de-DE" smtClean="0"/>
              <a:t>08.07.2026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E6D419-25BD-4A34-9CFA-0CAC2BFC5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C6CFA0-0C43-4E53-B2F7-E21836216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DECDC-2CAF-492A-A820-54F341992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913A42-88C8-41F3-AF00-2B2ED11AB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267D310-667B-4503-A485-4D6E09E6C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A4DBDE-80C3-4919-B15B-0AA55FE4F5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AC43AA-69B8-4B77-9EF0-62922C7B784F}" type="datetime1">
              <a:rPr lang="de-DE" smtClean="0"/>
              <a:t>08.07.2026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D0571E-947C-4EEC-82B5-B57090FB8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D696F84-494B-446C-AC4F-365494261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956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C1C871-DF33-49E6-ADB3-7FB19C782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B8388D8-174F-472A-84AF-BA5D9B5AB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B24BBB-0585-4331-85FB-C45BB7BD0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A65954F-8A36-4E91-A935-382A4591A0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26447BD-652A-4799-82A3-168060CEFA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5BDDDFE-0B79-46A7-96C9-422FDD820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440B46-1CF0-48AA-B8EB-92CF39E83072}" type="datetime1">
              <a:rPr lang="de-DE" smtClean="0"/>
              <a:t>08.07.2026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2B8FB52-EFF1-483E-9D8B-28892F480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D7C62B7-F3AD-4072-AA98-C8F9153CE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373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8DAD1-98DC-4AAE-B855-686ABA3B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59A609C-4D4E-401A-B181-29A1A77FB2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8AAC53-A9A9-48E9-9D9E-7AA30225DBFB}" type="datetime1">
              <a:rPr lang="de-DE" smtClean="0"/>
              <a:t>08.07.2026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A06DA16-ED91-47A5-9633-9D9714FC8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6E0967C-BB27-48D8-9119-8651736A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723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8FC598-4DA0-413F-A07D-FBB28589E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8433BF-D6F0-45C4-99E7-FF0E46AF16F5}" type="datetime1">
              <a:rPr lang="de-DE" smtClean="0"/>
              <a:t>08.07.2026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69424B8-A2CF-4758-92A7-FA6EC260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C7239A2-042A-4B98-8AF0-DC7ED2E45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93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F8E823-5568-40F0-91F1-39BBD21C6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BC8C6A-0016-461A-8674-558FA12F7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3262711-45B3-4E25-B18C-CD7EA78255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29000C2-CE9F-4F7C-B6E7-2086E02EA6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9A3514-6D38-4C0A-9142-ACDD54AF831C}" type="datetime1">
              <a:rPr lang="de-DE" smtClean="0"/>
              <a:t>08.07.2026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D6C63D0-8AA3-4943-85C1-ECB659BCB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AFE169B-4464-4EFB-8AAA-7BC87FA98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683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46630-CC90-4EE0-89F8-0F6EAC420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0D84E0B-5199-46B9-98BC-A78D4BCAD7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B85318-EEE7-4AF0-8CF7-9633ECB82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9FD5FB-7C92-4717-9AA2-ABBBF682DB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EEED42-3888-4AB6-AFC5-456A95ED250D}" type="datetime1">
              <a:rPr lang="de-DE" smtClean="0"/>
              <a:t>08.07.2026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32AAAE8-0BF0-4424-8A5B-25C596F1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27B736-4A0B-478D-A7FB-5705A37CE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28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3EF548-B8A4-4158-BEC7-038BDE173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626CE7-C233-4B8A-8A8E-F400836E0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17F5EF-304E-41FB-841B-16FC0182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66B0FFB-4B15-4430-91C9-895AAACD4E45}" type="datetime1">
              <a:rPr lang="de-DE" smtClean="0"/>
              <a:t>08.07.2026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81AC02-6B88-4D31-A276-2081F79C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1A3CAA-2CE7-48F2-A4C7-0E3F1E5AA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473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22073C3-67C9-47CC-BE55-D9A6955114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B499C2D-7298-4DE8-8253-C16E53209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A15FEC-07FC-4564-AECB-F162BF9E92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4DF6DD-F3EC-45F3-B061-66A9BA8B46CD}" type="datetime1">
              <a:rPr lang="de-DE" smtClean="0"/>
              <a:t>08.07.2026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D4D40D-E626-4078-91CA-00B9E646C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68643A-EA4D-4D92-9E40-05995864D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38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B30186-50EB-4569-A027-C38EDA638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D44D7BE-D056-49E6-957B-56F7B7B2F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47939B-01BF-4EC0-BE80-CFBB2D98B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DB52-D655-4230-A096-111D2FA6B715}" type="datetime1">
              <a:rPr lang="de-DE" smtClean="0"/>
              <a:t>08.07.2026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4B95D5-6128-4C47-9E5C-3C0D571EA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743026-E759-4F75-9E3A-272095EBF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097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9304F8-C02B-42AE-B28D-ABE5177FE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D47172-3CDA-48C6-B73E-655913A5D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EDDAFB-8043-4B23-A58B-47C8E26AA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B6AD7-5C5F-4753-9EDA-C4D6A1681EAB}" type="datetime1">
              <a:rPr lang="de-DE" smtClean="0"/>
              <a:t>08.07.2026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FD9038-D560-449C-AC69-E8592CD63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C4BCF5-19D7-44C6-93CF-E8D52D47A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221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7CADD2-3C9D-4835-80D5-CBB6607CD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7718932-B649-4877-ACF2-DEEB69AAD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72C302-3640-4406-AA74-38E40DCEC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FF6D6-D2C2-4B1E-AC83-54ACA62E9996}" type="datetime1">
              <a:rPr lang="de-DE" smtClean="0"/>
              <a:t>08.07.2026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254148-2274-44AA-BFD2-90810C393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EB055D-1F67-42D7-92A0-8AA7C24CB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33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1F61F-0832-453A-B3A3-C9D8DC837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1E6594-44AD-4F99-9303-05C380033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108A04-57C2-4E94-83FB-2F34A45B1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97A100E-FEC8-4E43-ABD7-62365C510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8B11D-A991-4856-B7BF-56D7E58D77E6}" type="datetime1">
              <a:rPr lang="de-DE" smtClean="0"/>
              <a:t>08.07.2026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000BFE8-2864-4770-B67A-96D6AE4C9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8625C8-BAB4-47FC-BC01-B56C8189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303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968DF-EA77-468D-87C3-D77A92558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F82D98-BB0D-4A3E-8030-22509E8F3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593014A-164A-468E-887E-9457B9206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B2873B-1C98-4120-B6DC-5B77C4C87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96548DE-2B5E-44CD-A049-ECC02FC52E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B77F02F-11AC-4C37-9F67-FD5B74B09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CDC7B-2FE5-4B8D-A164-ED67A5E5F36D}" type="datetime1">
              <a:rPr lang="de-DE" smtClean="0"/>
              <a:t>08.07.2026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CC0DFBA-FD09-4E02-B510-86EA13DEF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C16707F-7F01-42AD-855D-A0DBD40C2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696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86719-CABE-488F-BC2B-F8BC78617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4DF8B6D-4017-46BA-9872-152865CB3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BFE02-6DF4-48A4-9A13-819EA5233DC3}" type="datetime1">
              <a:rPr lang="de-DE" smtClean="0"/>
              <a:t>08.07.2026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646823B-90CC-4E66-8AD8-5E02A653E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D6BC18-0BCC-40B0-B74E-6337C5A5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719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FF61BA9-96A0-41FB-B955-0502537B1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6C6DE-2631-4449-82CA-C7B002297492}" type="datetime1">
              <a:rPr lang="de-DE" smtClean="0"/>
              <a:t>08.07.2026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3C6D298-4D73-4C3A-860A-FB147E3D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2C2F33D-FB39-4E2F-B070-8BBBC3DEE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935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223FC4-A4F9-453D-AB83-D9C435B0E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866D7E-FBCE-4F7F-AD7F-30A7E6027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875029-22C9-4417-B90B-74E139E57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A00B1AB-6FB0-413A-BBBA-0876BC5BF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93BBA-1E86-45F7-9E46-08799DFA16D5}" type="datetime1">
              <a:rPr lang="de-DE" smtClean="0"/>
              <a:t>08.07.2026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529B87-83E1-4195-9EC9-48DC35B15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8868C8-B082-439C-921B-A5BA137C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397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6E1DBB-DE30-4DF0-9D32-E816E0E6F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03AC2F9-6E5B-4BFD-B247-15E47951C7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2FD57AD-8511-445C-A305-912A2380D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447ACB-A493-4572-8C37-53ED09A67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A5697-48CC-427B-A3A6-1A507D8F9B02}" type="datetime1">
              <a:rPr lang="de-DE" smtClean="0"/>
              <a:t>08.07.2026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A7D557-2107-45C7-A2F2-7D5303A99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5DFAC30-B23D-4897-95B3-7CDBB6F42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50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5F19B-D038-4C16-B726-5ADF3C0F6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F67943-C285-4A75-85DF-567749528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3F1712-29C5-4923-A639-7E90B449E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7FC69-3EDC-4C1A-824F-B34CF245A85C}" type="datetime1">
              <a:rPr lang="de-DE" smtClean="0"/>
              <a:t>08.07.2026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0B8A40-DEAE-4596-AB95-40568DF8C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810F92-2077-4DE1-B213-666D7F19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962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9A402CD-A87A-4D43-8037-D6F3F60B6A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805ACAD-9E91-4C4D-9129-D90803D959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F30F3DA-1AB1-4450-9BF7-37F617271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82BE-50E8-4724-A3FB-EA8C7332D7D0}" type="datetime1">
              <a:rPr lang="de-DE" smtClean="0"/>
              <a:t>08.07.2026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DC8E54-8C47-4CEB-BF6F-27B86357E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A11D70-3986-4583-98F7-7A4A18D56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72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9A3F28-3ECD-483D-BFE8-FB8028D9F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609600"/>
            <a:ext cx="10515600" cy="556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87F33F-5037-4211-A57D-E38FCA5CAA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92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5AE5D47-C72F-4F54-8034-CDC2F2B84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ED68E3-86C3-4103-80DB-0B5F8C50F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4F6559-1CB1-4782-92D4-648DD43FD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09493-937E-4689-8725-2D168DDF5BA9}" type="datetime1">
              <a:rPr lang="de-DE" smtClean="0"/>
              <a:t>08.07.2026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F24DD8-568E-422A-A9AA-6CD5B0E1C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EE0030-3114-42E2-BF7F-870966610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74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2A598C1-A2D4-4AC0-8CF1-53CE05D66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1</a:t>
            </a:fld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C6A4585-BE84-FDE1-6303-9D6ABD2CB390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AFCD795-5B8F-4ABE-9B00-7722800283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39838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Grundrechte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Kurseinheit 4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861604D-9122-2D30-02A9-1F874A4A9A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92"/>
          <a:stretch>
            <a:fillRect/>
          </a:stretch>
        </p:blipFill>
        <p:spPr>
          <a:xfrm>
            <a:off x="-3895868" y="313898"/>
            <a:ext cx="7791735" cy="6858000"/>
          </a:xfrm>
          <a:prstGeom prst="rect">
            <a:avLst/>
          </a:prstGeom>
          <a:effectLst>
            <a:outerShdw blurRad="38100" dist="38100" dir="135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0EE94D0-C191-67F9-AF72-D80318B53D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58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71791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Spielautomatensteuer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       		</a:t>
            </a: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E28A3A-7E1A-4E6D-A4E1-84DCF77DF76C}"/>
              </a:ext>
            </a:extLst>
          </p:cNvPr>
          <p:cNvCxnSpPr>
            <a:cxnSpLocks/>
          </p:cNvCxnSpPr>
          <p:nvPr/>
        </p:nvCxnSpPr>
        <p:spPr>
          <a:xfrm>
            <a:off x="3036000" y="1977682"/>
            <a:ext cx="6120000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>
            <a:extLst>
              <a:ext uri="{FF2B5EF4-FFF2-40B4-BE49-F238E27FC236}">
                <a16:creationId xmlns:a16="http://schemas.microsoft.com/office/drawing/2014/main" id="{323E34FF-4332-4E58-AA91-C3031E1F6CE1}"/>
              </a:ext>
            </a:extLst>
          </p:cNvPr>
          <p:cNvSpPr txBox="1"/>
          <p:nvPr/>
        </p:nvSpPr>
        <p:spPr>
          <a:xfrm>
            <a:off x="8826366" y="2692596"/>
            <a:ext cx="3156015" cy="202256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5AEF5AF6-BD2D-43D8-853A-DF7BAE45B424}"/>
              </a:ext>
            </a:extLst>
          </p:cNvPr>
          <p:cNvSpPr txBox="1"/>
          <p:nvPr/>
        </p:nvSpPr>
        <p:spPr>
          <a:xfrm>
            <a:off x="751506" y="1682545"/>
            <a:ext cx="1716464" cy="6211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B-GmbH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6F5B26E-891C-4ABA-A22C-9E9496EF912E}"/>
              </a:ext>
            </a:extLst>
          </p:cNvPr>
          <p:cNvSpPr txBox="1"/>
          <p:nvPr/>
        </p:nvSpPr>
        <p:spPr>
          <a:xfrm>
            <a:off x="9658910" y="1682545"/>
            <a:ext cx="2223854" cy="124353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BVerwG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5CA26464-AD98-453D-B7D1-BBA459B24A00}"/>
              </a:ext>
            </a:extLst>
          </p:cNvPr>
          <p:cNvSpPr txBox="1"/>
          <p:nvPr/>
        </p:nvSpPr>
        <p:spPr>
          <a:xfrm>
            <a:off x="3266983" y="2370338"/>
            <a:ext cx="6391928" cy="218398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Art. 12 I GG (Berufsfreiheit)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Art. 14 I GG (Eigentumsfreiheit)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Art. 3 I GG (Gleichheitsgrundsatz)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	Art. 101 I 2 GG (EuGH als gesetzl. Richter)</a:t>
            </a:r>
          </a:p>
        </p:txBody>
      </p: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B04D0C83-C2D1-4343-B272-4C0888C79E63}"/>
              </a:ext>
            </a:extLst>
          </p:cNvPr>
          <p:cNvCxnSpPr>
            <a:cxnSpLocks/>
          </p:cNvCxnSpPr>
          <p:nvPr/>
        </p:nvCxnSpPr>
        <p:spPr>
          <a:xfrm>
            <a:off x="2831967" y="2250409"/>
            <a:ext cx="0" cy="252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>
            <a:extLst>
              <a:ext uri="{FF2B5EF4-FFF2-40B4-BE49-F238E27FC236}">
                <a16:creationId xmlns:a16="http://schemas.microsoft.com/office/drawing/2014/main" id="{8F797C4A-E1D7-4BA8-BA2C-1AE78EF72E00}"/>
              </a:ext>
            </a:extLst>
          </p:cNvPr>
          <p:cNvSpPr txBox="1"/>
          <p:nvPr/>
        </p:nvSpPr>
        <p:spPr>
          <a:xfrm>
            <a:off x="751506" y="4715163"/>
            <a:ext cx="1716462" cy="62112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BVerfG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14B08733-56E1-447D-B766-CDF3E3AE0409}"/>
              </a:ext>
            </a:extLst>
          </p:cNvPr>
          <p:cNvSpPr txBox="1"/>
          <p:nvPr/>
        </p:nvSpPr>
        <p:spPr>
          <a:xfrm>
            <a:off x="751506" y="3191384"/>
            <a:ext cx="1716459" cy="6211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„Urteils-VB“</a:t>
            </a:r>
            <a:endParaRPr kumimoji="0" lang="de-DE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230D30BA-307A-4218-B94A-FADCC7995303}"/>
              </a:ext>
            </a:extLst>
          </p:cNvPr>
          <p:cNvSpPr txBox="1"/>
          <p:nvPr/>
        </p:nvSpPr>
        <p:spPr>
          <a:xfrm>
            <a:off x="2947386" y="1347206"/>
            <a:ext cx="6347534" cy="62112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Klageabweisung bzgl. Abgabenbescheid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A5EA6F0-5423-5B2E-CA93-8DA4071FF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C60A54D1-D93D-D2B3-979B-0BD1F06F8DA5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4</a:t>
            </a:r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7082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83015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 defTabSz="360000"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4: Spielautomatensteuer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		Zulässigkeit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Zuständigkeit des BVerfG (enumerativ)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VB: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94 I Nr. 4a GG, § 13 Nr. 8a BVerfGG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Verfahrensabhängige Voraussetzungen (§§ 90 ff BVerfGG)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Beschwerdeführer (§ 90 I BVerfGG)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B-GmbH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 inländische jur. Person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(Art. 19 III 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Beschwerdegegenstand (§ 90 I BVerfGG)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BVerwG-Entscheidung =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Judikativakt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= „Urteils-VB“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Beschwerdebefugnis (§ 90 I BVerfGG)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Mgl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Verletzung von GR / GR-gleichen Rechten (selbst,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ggw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., unmittelbar)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6449424-9EC2-AE98-1235-77482A883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C79965C2-8832-0FE3-EDFA-49B95D4CC6D7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4</a:t>
            </a:r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3815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83015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>
                <a:latin typeface="Arial" panose="020B0604020202020204" pitchFamily="34" charset="0"/>
                <a:cs typeface="Arial" panose="020B0604020202020204" pitchFamily="34" charset="0"/>
              </a:rPr>
              <a:t>Art. 12 I GG (i.V.m. Art. 19 III GG)</a:t>
            </a:r>
            <a:r>
              <a:rPr lang="de-DE" sz="2400">
                <a:latin typeface="Arial" panose="020B0604020202020204" pitchFamily="34" charset="0"/>
                <a:cs typeface="Arial" panose="020B0604020202020204" pitchFamily="34" charset="0"/>
              </a:rPr>
              <a:t>: (+), „berufsregelnde Tendenz“</a:t>
            </a:r>
            <a:endParaRPr lang="de-DE" sz="24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>
                <a:latin typeface="Arial" panose="020B0604020202020204" pitchFamily="34" charset="0"/>
                <a:cs typeface="Arial" panose="020B0604020202020204" pitchFamily="34" charset="0"/>
              </a:rPr>
              <a:t>		→ „</a:t>
            </a:r>
            <a:r>
              <a:rPr lang="de-DE" sz="2400" i="1">
                <a:latin typeface="Arial" panose="020B0604020202020204" pitchFamily="34" charset="0"/>
                <a:cs typeface="Arial" panose="020B0604020202020204" pitchFamily="34" charset="0"/>
              </a:rPr>
              <a:t>dem Wesen nach anwendbar</a:t>
            </a:r>
            <a:r>
              <a:rPr lang="de-DE" sz="2400">
                <a:latin typeface="Arial" panose="020B0604020202020204" pitchFamily="34" charset="0"/>
                <a:cs typeface="Arial" panose="020B0604020202020204" pitchFamily="34" charset="0"/>
              </a:rPr>
              <a:t>“: GR-typische Gefährdungslage (hM)</a:t>
            </a:r>
          </a:p>
          <a:p>
            <a:pPr defTabSz="360000">
              <a:lnSpc>
                <a:spcPct val="150000"/>
              </a:lnSpc>
            </a:pPr>
            <a:r>
              <a:rPr lang="de-DE" sz="2400">
                <a:latin typeface="Arial" panose="020B0604020202020204" pitchFamily="34" charset="0"/>
                <a:cs typeface="Arial" panose="020B0604020202020204" pitchFamily="34" charset="0"/>
              </a:rPr>
              <a:t>		→ vergleichbare Gefährdungslage wie bei natürlicher Person</a:t>
            </a:r>
          </a:p>
          <a:p>
            <a:pPr defTabSz="360000">
              <a:lnSpc>
                <a:spcPct val="150000"/>
              </a:lnSpc>
            </a:pPr>
            <a:r>
              <a:rPr lang="de-DE" sz="2400"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>
                <a:latin typeface="Arial" panose="020B0604020202020204" pitchFamily="34" charset="0"/>
                <a:cs typeface="Arial" panose="020B0604020202020204" pitchFamily="34" charset="0"/>
              </a:rPr>
              <a:t>Art. 14 I GG</a:t>
            </a:r>
            <a:r>
              <a:rPr lang="de-DE" sz="2400">
                <a:latin typeface="Arial" panose="020B0604020202020204" pitchFamily="34" charset="0"/>
                <a:cs typeface="Arial" panose="020B0604020202020204" pitchFamily="34" charset="0"/>
              </a:rPr>
              <a:t>: (-)</a:t>
            </a:r>
            <a:endParaRPr lang="de-DE" sz="2400" u="sng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>
                <a:latin typeface="Arial" panose="020B0604020202020204" pitchFamily="34" charset="0"/>
                <a:cs typeface="Arial" panose="020B0604020202020204" pitchFamily="34" charset="0"/>
              </a:rPr>
              <a:t>		→ keine konkrete Rechtsposition (Eigentum) berührt, sondern nur Vermögen</a:t>
            </a:r>
          </a:p>
          <a:p>
            <a:pPr defTabSz="360000">
              <a:lnSpc>
                <a:spcPct val="150000"/>
              </a:lnSpc>
            </a:pPr>
            <a:r>
              <a:rPr lang="de-DE" sz="2400">
                <a:latin typeface="Arial" panose="020B0604020202020204" pitchFamily="34" charset="0"/>
                <a:cs typeface="Arial" panose="020B0604020202020204" pitchFamily="34" charset="0"/>
              </a:rPr>
              <a:t>c)		</a:t>
            </a:r>
            <a:r>
              <a:rPr lang="de-DE" sz="2400" u="sng">
                <a:latin typeface="Arial" panose="020B0604020202020204" pitchFamily="34" charset="0"/>
                <a:cs typeface="Arial" panose="020B0604020202020204" pitchFamily="34" charset="0"/>
              </a:rPr>
              <a:t>Art. 3 I GG</a:t>
            </a:r>
            <a:r>
              <a:rPr lang="de-DE" sz="2400">
                <a:latin typeface="Arial" panose="020B0604020202020204" pitchFamily="34" charset="0"/>
                <a:cs typeface="Arial" panose="020B0604020202020204" pitchFamily="34" charset="0"/>
              </a:rPr>
              <a:t>: (+)</a:t>
            </a:r>
            <a:endParaRPr lang="de-DE" sz="2400" u="sng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>
                <a:latin typeface="Arial" panose="020B0604020202020204" pitchFamily="34" charset="0"/>
                <a:cs typeface="Arial" panose="020B0604020202020204" pitchFamily="34" charset="0"/>
              </a:rPr>
              <a:t>		→ Mglk. eines Gleichheitsverstoßes, da 10-facher Steuersatz</a:t>
            </a:r>
          </a:p>
          <a:p>
            <a:pPr defTabSz="360000">
              <a:lnSpc>
                <a:spcPct val="150000"/>
              </a:lnSpc>
            </a:pPr>
            <a:r>
              <a:rPr lang="de-DE" sz="2400">
                <a:latin typeface="Arial" panose="020B0604020202020204" pitchFamily="34" charset="0"/>
                <a:cs typeface="Arial" panose="020B0604020202020204" pitchFamily="34" charset="0"/>
              </a:rPr>
              <a:t>d)		</a:t>
            </a:r>
            <a:r>
              <a:rPr lang="de-DE" sz="2400" u="sng">
                <a:latin typeface="Arial" panose="020B0604020202020204" pitchFamily="34" charset="0"/>
                <a:cs typeface="Arial" panose="020B0604020202020204" pitchFamily="34" charset="0"/>
              </a:rPr>
              <a:t>Art. 101 I 2 GG</a:t>
            </a:r>
            <a:r>
              <a:rPr lang="de-DE" sz="2400">
                <a:latin typeface="Arial" panose="020B0604020202020204" pitchFamily="34" charset="0"/>
                <a:cs typeface="Arial" panose="020B0604020202020204" pitchFamily="34" charset="0"/>
              </a:rPr>
              <a:t>: (+)</a:t>
            </a:r>
            <a:endParaRPr lang="de-DE" sz="2400" u="sng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>
                <a:latin typeface="Arial" panose="020B0604020202020204" pitchFamily="34" charset="0"/>
                <a:cs typeface="Arial" panose="020B0604020202020204" pitchFamily="34" charset="0"/>
              </a:rPr>
              <a:t>		→ EuGH als gesetzlicher Richter: Auslegung sekundären EU-Rechts (RL)</a:t>
            </a:r>
          </a:p>
          <a:p>
            <a:pPr defTabSz="360000">
              <a:lnSpc>
                <a:spcPct val="150000"/>
              </a:lnSpc>
            </a:pPr>
            <a:r>
              <a:rPr lang="de-DE" sz="2400">
                <a:latin typeface="Arial" panose="020B0604020202020204" pitchFamily="34" charset="0"/>
                <a:cs typeface="Arial" panose="020B0604020202020204" pitchFamily="34" charset="0"/>
              </a:rPr>
              <a:t>		→ Vorabentscheidung, Art. 267 I lit. b AEUV</a:t>
            </a:r>
          </a:p>
          <a:p>
            <a:pPr defTabSz="360000">
              <a:lnSpc>
                <a:spcPct val="150000"/>
              </a:lnSpc>
            </a:pPr>
            <a:r>
              <a:rPr lang="de-DE" sz="2400">
                <a:latin typeface="Arial" panose="020B0604020202020204" pitchFamily="34" charset="0"/>
                <a:cs typeface="Arial" panose="020B0604020202020204" pitchFamily="34" charset="0"/>
              </a:rPr>
              <a:t> 		→ evtl. Vorlagepflicht des BVerwG, da letztinstanzlich, Art. 267 III AEUV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9B89325-34E5-9FCE-CAF8-B62A093393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40A16769-2FC0-0A08-940F-79C9AF117BAB}"/>
              </a:ext>
            </a:extLst>
          </p:cNvPr>
          <p:cNvSpPr/>
          <p:nvPr/>
        </p:nvSpPr>
        <p:spPr>
          <a:xfrm>
            <a:off x="0" y="102358"/>
            <a:ext cx="2006221" cy="620974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4</a:t>
            </a:r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8310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80730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Rechtswegerschöpfung (§ 90 II BVerfGG) und Subsidiarität (ungeschrieben)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5.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Form und Frist (§§ 23 I, 92 BVerfGG und § 93 I BVerfGG: 1 Monat)</a:t>
            </a: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		Begründetheit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(+), soweit B-GmbH in GR / GR-gleichen Rechten verletzt ist (§ 95 I BVerfGG)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Prüfungsmaßstab bei „Urteils-VB“</a:t>
            </a: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BDAA9B19-8310-4395-82F1-B4A138626F9D}"/>
              </a:ext>
            </a:extLst>
          </p:cNvPr>
          <p:cNvCxnSpPr>
            <a:cxnSpLocks/>
          </p:cNvCxnSpPr>
          <p:nvPr/>
        </p:nvCxnSpPr>
        <p:spPr>
          <a:xfrm>
            <a:off x="2667673" y="1125487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414256D9-A990-42DC-B55A-01ED0DE6C04C}"/>
              </a:ext>
            </a:extLst>
          </p:cNvPr>
          <p:cNvCxnSpPr>
            <a:cxnSpLocks/>
          </p:cNvCxnSpPr>
          <p:nvPr/>
        </p:nvCxnSpPr>
        <p:spPr>
          <a:xfrm>
            <a:off x="8260605" y="1116610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7801B7ED-7FD1-4771-8CBB-111EB3F56467}"/>
              </a:ext>
            </a:extLst>
          </p:cNvPr>
          <p:cNvSpPr txBox="1"/>
          <p:nvPr/>
        </p:nvSpPr>
        <p:spPr>
          <a:xfrm>
            <a:off x="1127464" y="1260630"/>
            <a:ext cx="4864953" cy="5504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= 	direkter Rechtsschutz erschöpft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A58C6FD-6FF4-4BF6-80FD-D3070542DBFE}"/>
              </a:ext>
            </a:extLst>
          </p:cNvPr>
          <p:cNvSpPr txBox="1"/>
          <p:nvPr/>
        </p:nvSpPr>
        <p:spPr>
          <a:xfrm>
            <a:off x="6676014" y="1260629"/>
            <a:ext cx="5140155" cy="55041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=	indirekter Rechtsschutz unmöglich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633E2D19-0781-4492-ABE1-DDA1DD232FC3}"/>
              </a:ext>
            </a:extLst>
          </p:cNvPr>
          <p:cNvCxnSpPr>
            <a:cxnSpLocks/>
          </p:cNvCxnSpPr>
          <p:nvPr/>
        </p:nvCxnSpPr>
        <p:spPr>
          <a:xfrm flipH="1">
            <a:off x="1776000" y="4466162"/>
            <a:ext cx="432000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74466435-7A20-457E-ADC5-D4E4B24B9334}"/>
              </a:ext>
            </a:extLst>
          </p:cNvPr>
          <p:cNvCxnSpPr>
            <a:cxnSpLocks/>
          </p:cNvCxnSpPr>
          <p:nvPr/>
        </p:nvCxnSpPr>
        <p:spPr>
          <a:xfrm>
            <a:off x="6096000" y="4466162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B25385DD-03DF-46CE-B439-0E46460CD0B1}"/>
              </a:ext>
            </a:extLst>
          </p:cNvPr>
          <p:cNvCxnSpPr>
            <a:cxnSpLocks/>
          </p:cNvCxnSpPr>
          <p:nvPr/>
        </p:nvCxnSpPr>
        <p:spPr>
          <a:xfrm>
            <a:off x="6096000" y="4466162"/>
            <a:ext cx="432000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>
            <a:extLst>
              <a:ext uri="{FF2B5EF4-FFF2-40B4-BE49-F238E27FC236}">
                <a16:creationId xmlns:a16="http://schemas.microsoft.com/office/drawing/2014/main" id="{3D7F3890-8713-4428-B81C-26B4D7AABA72}"/>
              </a:ext>
            </a:extLst>
          </p:cNvPr>
          <p:cNvSpPr txBox="1"/>
          <p:nvPr/>
        </p:nvSpPr>
        <p:spPr>
          <a:xfrm>
            <a:off x="1118590" y="4687410"/>
            <a:ext cx="2503495" cy="21705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Kooperations-verhältnis des BVerfG zum Fachgericht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E5962F9B-E43C-4E27-B164-0C156FE6DEBD}"/>
              </a:ext>
            </a:extLst>
          </p:cNvPr>
          <p:cNvSpPr txBox="1"/>
          <p:nvPr/>
        </p:nvSpPr>
        <p:spPr>
          <a:xfrm>
            <a:off x="3684244" y="4687409"/>
            <a:ext cx="5282204" cy="21705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BVerfG ≠ Superrevisionsinstanz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nur Prüfung spezifischen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Verfas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sungsrechts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insbes. Verkennung 	der Bedeutung + Tragweite von GR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F6DD9915-3902-4505-93D1-412F4BF32F59}"/>
              </a:ext>
            </a:extLst>
          </p:cNvPr>
          <p:cNvSpPr txBox="1"/>
          <p:nvPr/>
        </p:nvSpPr>
        <p:spPr>
          <a:xfrm>
            <a:off x="9294920" y="4687409"/>
            <a:ext cx="2574523" cy="21705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 x Verfassungs-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mäßigkeitsprüfung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Normen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Anwendung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B25AF2F9-ABB5-C6E6-B92C-A4C3E48F1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528639" y="1"/>
            <a:ext cx="1663360" cy="846160"/>
          </a:xfrm>
          <a:prstGeom prst="rect">
            <a:avLst/>
          </a:prstGeom>
        </p:spPr>
      </p:pic>
      <p:sp>
        <p:nvSpPr>
          <p:cNvPr id="16" name="Rechteck 15">
            <a:extLst>
              <a:ext uri="{FF2B5EF4-FFF2-40B4-BE49-F238E27FC236}">
                <a16:creationId xmlns:a16="http://schemas.microsoft.com/office/drawing/2014/main" id="{CB067F86-6C4C-67DF-0668-F3FBD39E4C67}"/>
              </a:ext>
            </a:extLst>
          </p:cNvPr>
          <p:cNvSpPr/>
          <p:nvPr/>
        </p:nvSpPr>
        <p:spPr>
          <a:xfrm>
            <a:off x="1" y="102357"/>
            <a:ext cx="2183642" cy="66874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4</a:t>
            </a:r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42736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0770" cy="4727018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Art. 12 I GG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zwar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Eingriff in SB mit „berufsregelnder Tendenz“ (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zumind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obj. Intensität) 				durch BVerwG-Entscheidung als Beschwerdegegenstand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aber Vergnügungssteuer (Aufwandsteuer i.S.v. Art. 105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IIa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GG) mit Len-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kungsfunktion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als verhältnismäßige Ausübungsregelung durch vernünftige 				Gemeinwohlerwägungen (Brutalisierung der Gesellschaft verhindern)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			rechtfertigt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spezifisch Art. 12 I GG nicht verletzt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BECDA54-D952-1B7D-F265-8FB2F3C32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53828E3A-D0B5-51B0-B321-026CDC77B0BC}"/>
              </a:ext>
            </a:extLst>
          </p:cNvPr>
          <p:cNvSpPr/>
          <p:nvPr/>
        </p:nvSpPr>
        <p:spPr>
          <a:xfrm>
            <a:off x="1" y="102357"/>
            <a:ext cx="2053987" cy="573207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4</a:t>
            </a:r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589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0770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Art.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 GG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Steuergerechtigkeit und Lastengleichheit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kein spezieller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Gleichheitsgrds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einschlägig, z.B. Art. 3 II, III GG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Ungleichbehandlung von wesentlich Gleichem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oder: Gleichbehandlung von wesentlich Ungleichem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Obergruppe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				Spielautomaten (nicht: Betreiber, sondern: Inhalt)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Untergruppen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				Gewaltspielautomaten ↔ sonstige Spielautomaten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Ungleichbehandlung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10-facher Steuersatz (§ 9 I Nr. 3 VS: 500 € 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fraglich, ob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Gewaltspielautomaten und sonstige Spielautomaten im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wesent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lichen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gleicher Sachverhalt, kann aber offenbleiben, da jedenfalls…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0F125C93-5BE1-448D-9D86-FD63311D3839}"/>
              </a:ext>
            </a:extLst>
          </p:cNvPr>
          <p:cNvCxnSpPr>
            <a:cxnSpLocks/>
          </p:cNvCxnSpPr>
          <p:nvPr/>
        </p:nvCxnSpPr>
        <p:spPr>
          <a:xfrm>
            <a:off x="6096000" y="6152164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D2B24E45-91CD-8A3C-CAF4-35FB339448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C0A5DEE1-0869-D4C7-2E6A-0F9FAAA7E400}"/>
              </a:ext>
            </a:extLst>
          </p:cNvPr>
          <p:cNvSpPr/>
          <p:nvPr/>
        </p:nvSpPr>
        <p:spPr>
          <a:xfrm>
            <a:off x="1" y="102357"/>
            <a:ext cx="2163169" cy="586855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4</a:t>
            </a:r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50852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0770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Rechtfertigung: Anforderungen abhängig von Intensität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B0B6DEDE-6712-438F-9D0A-70C1D9F639E7}"/>
              </a:ext>
            </a:extLst>
          </p:cNvPr>
          <p:cNvCxnSpPr>
            <a:cxnSpLocks/>
          </p:cNvCxnSpPr>
          <p:nvPr/>
        </p:nvCxnSpPr>
        <p:spPr>
          <a:xfrm>
            <a:off x="6096000" y="133103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604A47B3-5C63-4D47-B46C-D3681A1D25E3}"/>
              </a:ext>
            </a:extLst>
          </p:cNvPr>
          <p:cNvCxnSpPr>
            <a:cxnSpLocks/>
          </p:cNvCxnSpPr>
          <p:nvPr/>
        </p:nvCxnSpPr>
        <p:spPr>
          <a:xfrm>
            <a:off x="2883512" y="1172377"/>
            <a:ext cx="612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3E71D6DD-7A4D-4411-8031-CA663A797906}"/>
              </a:ext>
            </a:extLst>
          </p:cNvPr>
          <p:cNvCxnSpPr>
            <a:cxnSpLocks/>
          </p:cNvCxnSpPr>
          <p:nvPr/>
        </p:nvCxnSpPr>
        <p:spPr>
          <a:xfrm>
            <a:off x="2873241" y="1157046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2147CD5E-A111-467C-82F8-850BFBB6F72C}"/>
              </a:ext>
            </a:extLst>
          </p:cNvPr>
          <p:cNvSpPr txBox="1"/>
          <p:nvPr/>
        </p:nvSpPr>
        <p:spPr>
          <a:xfrm>
            <a:off x="1145220" y="1367161"/>
            <a:ext cx="4595141" cy="500256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Willkürkontrolle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	irgendein sachlicher Grund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zwar Auswirkungen auf 	Art. 12 I GG, aber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Normgeber 	hat bei Erschließung 	von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Steu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erquellen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weit gehende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Gestal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tungsfreiheit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4706A4A0-7ED5-460E-8319-3A673E179742}"/>
              </a:ext>
            </a:extLst>
          </p:cNvPr>
          <p:cNvSpPr txBox="1"/>
          <p:nvPr/>
        </p:nvSpPr>
        <p:spPr>
          <a:xfrm>
            <a:off x="6164064" y="1367161"/>
            <a:ext cx="5705381" cy="500256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„Neue Formel“: Verhältnismäßigkeit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=	Unterschiede solcher Art und Ge-	wicht, dass sie die </a:t>
            </a:r>
            <a:r>
              <a:rPr kumimoji="0" lang="de-DE" sz="2400" b="0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Ungleichbe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kumimoji="0" lang="de-DE" sz="2400" b="0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handlung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rechtfertigen können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Kriterien für Intensität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personenbezogene Differenzierung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(insbes. wenn unbeeinflussbar)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Annäherung an Art. 3 III GG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Auswirkungen auf Freiheits-GR</a:t>
            </a: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99E31EE2-30A2-4CF6-A08C-353CE051F2B2}"/>
              </a:ext>
            </a:extLst>
          </p:cNvPr>
          <p:cNvCxnSpPr>
            <a:cxnSpLocks/>
          </p:cNvCxnSpPr>
          <p:nvPr/>
        </p:nvCxnSpPr>
        <p:spPr>
          <a:xfrm>
            <a:off x="3462505" y="1683798"/>
            <a:ext cx="2340000" cy="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utoShape 2">
            <a:extLst>
              <a:ext uri="{FF2B5EF4-FFF2-40B4-BE49-F238E27FC236}">
                <a16:creationId xmlns:a16="http://schemas.microsoft.com/office/drawing/2014/main" id="{10A36877-78A8-4EAE-B87C-F21073872D97}"/>
              </a:ext>
            </a:extLst>
          </p:cNvPr>
          <p:cNvSpPr>
            <a:spLocks/>
          </p:cNvSpPr>
          <p:nvPr/>
        </p:nvSpPr>
        <p:spPr bwMode="auto">
          <a:xfrm rot="10800000">
            <a:off x="5802506" y="3609296"/>
            <a:ext cx="545028" cy="2747047"/>
          </a:xfrm>
          <a:prstGeom prst="rightBrace">
            <a:avLst>
              <a:gd name="adj1" fmla="val 0"/>
              <a:gd name="adj2" fmla="val 50035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D6852FF8-42B0-49AB-8C5C-9D288923399E}"/>
              </a:ext>
            </a:extLst>
          </p:cNvPr>
          <p:cNvCxnSpPr>
            <a:cxnSpLocks/>
          </p:cNvCxnSpPr>
          <p:nvPr/>
        </p:nvCxnSpPr>
        <p:spPr>
          <a:xfrm>
            <a:off x="2873241" y="2529296"/>
            <a:ext cx="0" cy="1080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933F28CA-4AAF-42F9-ABF8-0C553E16BD45}"/>
              </a:ext>
            </a:extLst>
          </p:cNvPr>
          <p:cNvCxnSpPr>
            <a:cxnSpLocks/>
          </p:cNvCxnSpPr>
          <p:nvPr/>
        </p:nvCxnSpPr>
        <p:spPr>
          <a:xfrm>
            <a:off x="2876036" y="6369729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B83F5844-3B46-64BD-A939-2A9C0FC7B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6710E311-DEFF-C7A9-F45B-54D081DC3BDC}"/>
              </a:ext>
            </a:extLst>
          </p:cNvPr>
          <p:cNvSpPr/>
          <p:nvPr/>
        </p:nvSpPr>
        <p:spPr>
          <a:xfrm>
            <a:off x="1" y="102357"/>
            <a:ext cx="2129045" cy="57074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4</a:t>
            </a:r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5621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0770" cy="4727018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sachlicher Grund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	sozialpolitische Erwägungen (Brutalisierung der Gesell-							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schaft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verhindern), d.h. Lenkungsfunktion zulässig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pauschale Besteuerung zulässig?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(-),	umsatzabhängig sachgerechter, da am wirklichen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Vergnügungsauf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		wand ausgerichtet (Einbau manipulationssicherer Zähler möglich?)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(+),	Praktikabilitätsgründe: Verwaltungsvereinfachung (Anzahl der Geräte 					leicht kontrollierbar)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spezifisch Art. 3 I GG nicht verletzt (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a.A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vertretbar)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EAE7C304-9B28-4B70-ABF8-B9A552FEEE66}"/>
              </a:ext>
            </a:extLst>
          </p:cNvPr>
          <p:cNvCxnSpPr>
            <a:cxnSpLocks/>
          </p:cNvCxnSpPr>
          <p:nvPr/>
        </p:nvCxnSpPr>
        <p:spPr>
          <a:xfrm>
            <a:off x="2890330" y="346167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327EBAA6-5532-B0C5-43BB-ACEF46A3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515225" y="1"/>
            <a:ext cx="1676774" cy="852984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AB349049-BA2A-63CB-2125-C876D8780724}"/>
              </a:ext>
            </a:extLst>
          </p:cNvPr>
          <p:cNvSpPr/>
          <p:nvPr/>
        </p:nvSpPr>
        <p:spPr>
          <a:xfrm>
            <a:off x="1" y="102357"/>
            <a:ext cx="2094930" cy="60381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4</a:t>
            </a:r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2485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0770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Art. 101 I 2 GG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EuGH als gesetzlicher Richter: Auslegung sekundären EU-Rechts (RL)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Vorabentscheidung, Art. 267 I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lit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b AEUV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		→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evtl. Vorlagepflicht des BVerwG, da letztinstanzlich, Art. 267 III AEUV?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(-), wenn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„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acte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clair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“, da Pauschalsteuer ≠ Umsatzsteuer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i.S.d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RL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spezifisch Art. 101 I 2 GG nicht verletzt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Ergebnis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VB unbegründet (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a.A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bzgl. Art. 3 I GG vertretbar)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377E9DB7-DC9A-49A5-B63C-D97EBD2059D8}"/>
              </a:ext>
            </a:extLst>
          </p:cNvPr>
          <p:cNvCxnSpPr>
            <a:cxnSpLocks/>
          </p:cNvCxnSpPr>
          <p:nvPr/>
        </p:nvCxnSpPr>
        <p:spPr>
          <a:xfrm>
            <a:off x="3219636" y="2805282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AA71F704-B806-4611-856A-AE9A87FEE5DF}"/>
              </a:ext>
            </a:extLst>
          </p:cNvPr>
          <p:cNvCxnSpPr>
            <a:cxnSpLocks/>
          </p:cNvCxnSpPr>
          <p:nvPr/>
        </p:nvCxnSpPr>
        <p:spPr>
          <a:xfrm flipH="1">
            <a:off x="1779636" y="3423920"/>
            <a:ext cx="144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AF114DA3-B7AD-41B4-A1CB-71EC23CE6673}"/>
              </a:ext>
            </a:extLst>
          </p:cNvPr>
          <p:cNvCxnSpPr>
            <a:cxnSpLocks/>
          </p:cNvCxnSpPr>
          <p:nvPr/>
        </p:nvCxnSpPr>
        <p:spPr>
          <a:xfrm>
            <a:off x="3215481" y="3423920"/>
            <a:ext cx="396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F3F6A8AE-7075-41E8-9AAF-79C8EC04D338}"/>
              </a:ext>
            </a:extLst>
          </p:cNvPr>
          <p:cNvSpPr txBox="1"/>
          <p:nvPr/>
        </p:nvSpPr>
        <p:spPr>
          <a:xfrm>
            <a:off x="1145220" y="3631173"/>
            <a:ext cx="4767297" cy="10917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acte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clair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	von vornherein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keine 					vernünftigen Zweifel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594E576-9F06-4208-849A-B5FFFC97715B}"/>
              </a:ext>
            </a:extLst>
          </p:cNvPr>
          <p:cNvSpPr txBox="1"/>
          <p:nvPr/>
        </p:nvSpPr>
        <p:spPr>
          <a:xfrm>
            <a:off x="6208454" y="3631173"/>
            <a:ext cx="5554457" cy="10917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acte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éclairé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	vom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EuGH im vergleich-						baren Fall schon geklärt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C1C29AD-464F-491B-8BA4-04CF656ACAA4}"/>
              </a:ext>
            </a:extLst>
          </p:cNvPr>
          <p:cNvCxnSpPr>
            <a:cxnSpLocks/>
          </p:cNvCxnSpPr>
          <p:nvPr/>
        </p:nvCxnSpPr>
        <p:spPr>
          <a:xfrm>
            <a:off x="1779636" y="4412202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3A80E5E1-A749-E2E3-0F01-7D6825E4E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9468538B-6600-E0E8-75F2-077E45D8BC3C}"/>
              </a:ext>
            </a:extLst>
          </p:cNvPr>
          <p:cNvSpPr/>
          <p:nvPr/>
        </p:nvSpPr>
        <p:spPr>
          <a:xfrm>
            <a:off x="1" y="102357"/>
            <a:ext cx="2135874" cy="59367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4</a:t>
            </a:r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0435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61B1F-36EF-5181-5D0C-9AB64F208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31EEBA73-D50D-ABA5-6BC1-7C0EB746A7E0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B8C157-8652-B887-14A3-93EC152D2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40371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Grundrechte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sz="4800" dirty="0">
                <a:solidFill>
                  <a:schemeClr val="bg1"/>
                </a:solidFill>
                <a:latin typeface="Frutiger" panose="020B0500000000000000" pitchFamily="34" charset="0"/>
              </a:rPr>
              <a:t>FALL 5 – Lebensmittelkontrolle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CA93AB7-ED4A-CAE2-8ED6-5BF081551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11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CD57A36-00EA-AB6B-67B2-8A12749F1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pic>
        <p:nvPicPr>
          <p:cNvPr id="8" name="Grafik 7" descr="Einkaufstasche mit einfarbiger Füllung">
            <a:extLst>
              <a:ext uri="{FF2B5EF4-FFF2-40B4-BE49-F238E27FC236}">
                <a16:creationId xmlns:a16="http://schemas.microsoft.com/office/drawing/2014/main" id="{E2834039-0893-744A-F936-839ED2C94A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77385" y="467777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50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20" y="488272"/>
            <a:ext cx="11751562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5: </a:t>
            </a:r>
            <a:r>
              <a:rPr kumimoji="0" lang="de-DE" sz="24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Lebensmittelko</a:t>
            </a:r>
            <a:r>
              <a:rPr lang="de-DE" sz="2400" b="1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ntrolle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       		</a:t>
            </a: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E28A3A-7E1A-4E6D-A4E1-84DCF77DF76C}"/>
              </a:ext>
            </a:extLst>
          </p:cNvPr>
          <p:cNvCxnSpPr>
            <a:cxnSpLocks/>
          </p:cNvCxnSpPr>
          <p:nvPr/>
        </p:nvCxnSpPr>
        <p:spPr>
          <a:xfrm>
            <a:off x="2490599" y="1995438"/>
            <a:ext cx="4320000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>
            <a:extLst>
              <a:ext uri="{FF2B5EF4-FFF2-40B4-BE49-F238E27FC236}">
                <a16:creationId xmlns:a16="http://schemas.microsoft.com/office/drawing/2014/main" id="{323E34FF-4332-4E58-AA91-C3031E1F6CE1}"/>
              </a:ext>
            </a:extLst>
          </p:cNvPr>
          <p:cNvSpPr txBox="1"/>
          <p:nvPr/>
        </p:nvSpPr>
        <p:spPr>
          <a:xfrm>
            <a:off x="8826366" y="2692596"/>
            <a:ext cx="3156015" cy="202256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5AEF5AF6-BD2D-43D8-853A-DF7BAE45B424}"/>
              </a:ext>
            </a:extLst>
          </p:cNvPr>
          <p:cNvSpPr txBox="1"/>
          <p:nvPr/>
        </p:nvSpPr>
        <p:spPr>
          <a:xfrm>
            <a:off x="408384" y="1682546"/>
            <a:ext cx="1400686" cy="51261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6F5B26E-891C-4ABA-A22C-9E9496EF912E}"/>
              </a:ext>
            </a:extLst>
          </p:cNvPr>
          <p:cNvSpPr txBox="1"/>
          <p:nvPr/>
        </p:nvSpPr>
        <p:spPr>
          <a:xfrm>
            <a:off x="7563778" y="1682546"/>
            <a:ext cx="3876700" cy="51261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VG</a:t>
            </a:r>
            <a:r>
              <a:rPr kumimoji="0" lang="de-DE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/ OVG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5CA26464-AD98-453D-B7D1-BBA459B24A00}"/>
              </a:ext>
            </a:extLst>
          </p:cNvPr>
          <p:cNvSpPr txBox="1"/>
          <p:nvPr/>
        </p:nvSpPr>
        <p:spPr>
          <a:xfrm>
            <a:off x="2490600" y="2363169"/>
            <a:ext cx="4536486" cy="169392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Wohnung: Art. 13 GG?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informationelle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Selbstbestim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Art. 2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 I GG?</a:t>
            </a:r>
          </a:p>
        </p:txBody>
      </p: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B04D0C83-C2D1-4343-B272-4C0888C79E63}"/>
              </a:ext>
            </a:extLst>
          </p:cNvPr>
          <p:cNvCxnSpPr>
            <a:cxnSpLocks/>
          </p:cNvCxnSpPr>
          <p:nvPr/>
        </p:nvCxnSpPr>
        <p:spPr>
          <a:xfrm>
            <a:off x="2139509" y="2195163"/>
            <a:ext cx="0" cy="252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>
            <a:extLst>
              <a:ext uri="{FF2B5EF4-FFF2-40B4-BE49-F238E27FC236}">
                <a16:creationId xmlns:a16="http://schemas.microsoft.com/office/drawing/2014/main" id="{8F797C4A-E1D7-4BA8-BA2C-1AE78EF72E00}"/>
              </a:ext>
            </a:extLst>
          </p:cNvPr>
          <p:cNvSpPr txBox="1"/>
          <p:nvPr/>
        </p:nvSpPr>
        <p:spPr>
          <a:xfrm>
            <a:off x="408384" y="4715163"/>
            <a:ext cx="1400686" cy="62112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BVerfG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14B08733-56E1-447D-B766-CDF3E3AE0409}"/>
              </a:ext>
            </a:extLst>
          </p:cNvPr>
          <p:cNvSpPr txBox="1"/>
          <p:nvPr/>
        </p:nvSpPr>
        <p:spPr>
          <a:xfrm>
            <a:off x="408384" y="3191384"/>
            <a:ext cx="1400687" cy="6211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VB</a:t>
            </a:r>
            <a:endParaRPr kumimoji="0" lang="de-DE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06844F87-0469-4B74-9E77-58295F86C75F}"/>
              </a:ext>
            </a:extLst>
          </p:cNvPr>
          <p:cNvSpPr txBox="1"/>
          <p:nvPr/>
        </p:nvSpPr>
        <p:spPr>
          <a:xfrm>
            <a:off x="7563778" y="2363168"/>
            <a:ext cx="3876709" cy="169392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vorläufiger RS erfolglos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Entscheidung über Klage 	in ca. 2 Jahren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6491142-DFE1-BF42-A681-A4CB41AFF0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2F502AC0-B673-6EBF-E355-5BC0433DA857}"/>
              </a:ext>
            </a:extLst>
          </p:cNvPr>
          <p:cNvSpPr/>
          <p:nvPr/>
        </p:nvSpPr>
        <p:spPr>
          <a:xfrm>
            <a:off x="1" y="102357"/>
            <a:ext cx="2183642" cy="66874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5</a:t>
            </a:r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32352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83015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 defTabSz="360000"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5: Lebensmittelkontrolle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		Zulässigkeit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Zuständigkeit des BVerfG (enumerativ)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Verfassungsbeschwerde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Art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94 I Nr. 4a GG, § 13 Nr. 8a BVerfGG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Verfahrensabhängige Voraussetzungen (§§ 90 ff BVerfGG)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Beschwerdeführer (§ 90 I BVerfGG)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jedermann = Träger von GR</a:t>
            </a:r>
          </a:p>
          <a:p>
            <a:pPr lvl="0"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T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 natürliche Person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(+)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EF189FF-14AA-F184-E05F-41C42059CB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868C58FF-4065-2913-27F8-864DD1D92713}"/>
              </a:ext>
            </a:extLst>
          </p:cNvPr>
          <p:cNvSpPr/>
          <p:nvPr/>
        </p:nvSpPr>
        <p:spPr>
          <a:xfrm>
            <a:off x="1" y="102357"/>
            <a:ext cx="2183642" cy="66874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5</a:t>
            </a:r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04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54036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Beschwerdegegenstand (§ 90 I BVerfGG)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Akt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öffentl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Gewalt = alle drei Gewalten (GR-Bindung: Art. 1 III 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VG- / OVG-Entscheidung =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Judikativakt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= „Urteils-VB“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(an sich: „Beschluss“, vgl. § 123 IV VwGO)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Beschwerdebefugnis (§ 90 I BVerfGG)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Möglichkeit der Verletzung von GR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Wohnung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Art. 13 GG, soweit auch Geschäftsräume erfasst sind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				(sonst: Art. 2 I GG als Auffang-Grundrecht)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informationelle Selbstbestimmung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Art. 2 I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1 I GG (Datenerhebung 				als Teil des Allgemeinen Persönlichkeitsrechts)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Selbst, 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ggw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., unmittelbar betroffen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(bei „Urteils-VB“ unproblematisch)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1235A03-18FE-4359-F3DE-D54C3F3465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52304D23-7E63-30E2-151B-01791A8440BF}"/>
              </a:ext>
            </a:extLst>
          </p:cNvPr>
          <p:cNvSpPr/>
          <p:nvPr/>
        </p:nvSpPr>
        <p:spPr>
          <a:xfrm>
            <a:off x="1" y="102357"/>
            <a:ext cx="2047163" cy="55273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5</a:t>
            </a:r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58723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45159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Rechtswegerschöpfung (§ 90 II BVerfGG) und Subsidiarität (ungeschrieben)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Rechtswegerschöpfung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jede gesetzlich normierte Möglichkeit der Anrufung eines Gerichts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direkter Rechtsschutz gegen Beschwerdegegenstand erschöpft, da OVG-				Entscheidung im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vorläuf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RS unanfechtbar (vgl. §§ 146 I, 152 I VwGO)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Subsidiarität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indirekter Rechtsschutz, d.h. 	anderweitige Möglichkeit, der geltend gemach-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ten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GR-Verletzung abzuhelfen: möglich und zumutbar?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Hauptsacheverfahren beim Fachgericht: allg.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LKl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auf Unterlassen der Le-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bensmittelkontrolle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(vgl. §§ 43 II, 111, 113 IV VwGO) nötig?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B588FC5A-3785-4D5A-9256-AFF32C461C11}"/>
              </a:ext>
            </a:extLst>
          </p:cNvPr>
          <p:cNvCxnSpPr>
            <a:cxnSpLocks/>
          </p:cNvCxnSpPr>
          <p:nvPr/>
        </p:nvCxnSpPr>
        <p:spPr>
          <a:xfrm>
            <a:off x="6096000" y="6152164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3845E27A-FDC8-E720-96BD-FF76A5105B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448155" y="1"/>
            <a:ext cx="1743844" cy="887103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C9A54224-151B-AFFC-4FA2-B38275AD40DE}"/>
              </a:ext>
            </a:extLst>
          </p:cNvPr>
          <p:cNvSpPr/>
          <p:nvPr/>
        </p:nvSpPr>
        <p:spPr>
          <a:xfrm>
            <a:off x="1" y="102357"/>
            <a:ext cx="2094930" cy="60050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5</a:t>
            </a:r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5122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45159" cy="6112012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ctr" defTabSz="360000">
              <a:lnSpc>
                <a:spcPct val="150000"/>
              </a:lnSpc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Hauptsacheverfahren unnötig, wenn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5.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Form und Frist (§§ 23 I, 92 BVerfGG und § 93 I BVerfGG: 1 Monat)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7B96825F-B590-41CB-BE3F-CF1F5C2B2047}"/>
              </a:ext>
            </a:extLst>
          </p:cNvPr>
          <p:cNvCxnSpPr>
            <a:cxnSpLocks/>
          </p:cNvCxnSpPr>
          <p:nvPr/>
        </p:nvCxnSpPr>
        <p:spPr>
          <a:xfrm>
            <a:off x="6096000" y="133103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B5E515AE-0349-4150-9D05-F8F059E4B4CE}"/>
              </a:ext>
            </a:extLst>
          </p:cNvPr>
          <p:cNvCxnSpPr>
            <a:cxnSpLocks/>
          </p:cNvCxnSpPr>
          <p:nvPr/>
        </p:nvCxnSpPr>
        <p:spPr>
          <a:xfrm flipH="1">
            <a:off x="2496001" y="1198483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D0DE692C-E3FE-4FE3-8335-DAAFF09B0C89}"/>
              </a:ext>
            </a:extLst>
          </p:cNvPr>
          <p:cNvCxnSpPr>
            <a:cxnSpLocks/>
          </p:cNvCxnSpPr>
          <p:nvPr/>
        </p:nvCxnSpPr>
        <p:spPr>
          <a:xfrm>
            <a:off x="6096000" y="1198483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4A197A60-9B08-42D3-9296-60407863A076}"/>
              </a:ext>
            </a:extLst>
          </p:cNvPr>
          <p:cNvSpPr txBox="1"/>
          <p:nvPr/>
        </p:nvSpPr>
        <p:spPr>
          <a:xfrm>
            <a:off x="1158239" y="1378483"/>
            <a:ext cx="4704082" cy="163992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gerade die Versagung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vorläuf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	Rechtsschutzes gerügt wird 	(effektiver RS: Art. 19 IV GG)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75297CA-634E-439C-9790-3BD8C92712F9}"/>
              </a:ext>
            </a:extLst>
          </p:cNvPr>
          <p:cNvSpPr txBox="1"/>
          <p:nvPr/>
        </p:nvSpPr>
        <p:spPr>
          <a:xfrm>
            <a:off x="6096000" y="1378483"/>
            <a:ext cx="5879977" cy="163992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 von § 90 II 2 BVerfGG vorliegen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DA235D91-667E-4698-B83B-408009B008F1}"/>
              </a:ext>
            </a:extLst>
          </p:cNvPr>
          <p:cNvCxnSpPr>
            <a:cxnSpLocks/>
          </p:cNvCxnSpPr>
          <p:nvPr/>
        </p:nvCxnSpPr>
        <p:spPr>
          <a:xfrm flipH="1">
            <a:off x="2495998" y="1926999"/>
            <a:ext cx="7200000" cy="180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>
            <a:extLst>
              <a:ext uri="{FF2B5EF4-FFF2-40B4-BE49-F238E27FC236}">
                <a16:creationId xmlns:a16="http://schemas.microsoft.com/office/drawing/2014/main" id="{03D04F36-5428-47FF-A987-77FB4BA75A08}"/>
              </a:ext>
            </a:extLst>
          </p:cNvPr>
          <p:cNvSpPr txBox="1"/>
          <p:nvPr/>
        </p:nvSpPr>
        <p:spPr>
          <a:xfrm>
            <a:off x="1158239" y="3703863"/>
            <a:ext cx="4704082" cy="21675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Verfassungsbeschwerde… 			von allg. Bedeutung ist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(-)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BDA6D52D-F4D6-462A-8B94-D352A4279DF0}"/>
              </a:ext>
            </a:extLst>
          </p:cNvPr>
          <p:cNvSpPr txBox="1"/>
          <p:nvPr/>
        </p:nvSpPr>
        <p:spPr>
          <a:xfrm>
            <a:off x="6103397" y="3703863"/>
            <a:ext cx="5872580" cy="21675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 Beschwerdeführer ein schwerer 	und unabwendbarer Nachteil entstünde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(+), wiederholte irreparable GR-	Eingriffe zwei Mal im Monat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CF12AE40-9420-4747-8455-2B69077A4F93}"/>
              </a:ext>
            </a:extLst>
          </p:cNvPr>
          <p:cNvCxnSpPr>
            <a:cxnSpLocks/>
          </p:cNvCxnSpPr>
          <p:nvPr/>
        </p:nvCxnSpPr>
        <p:spPr>
          <a:xfrm>
            <a:off x="9696000" y="1903863"/>
            <a:ext cx="0" cy="180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52852C81-0F6F-43A0-AA02-277C953130F9}"/>
              </a:ext>
            </a:extLst>
          </p:cNvPr>
          <p:cNvCxnSpPr>
            <a:cxnSpLocks/>
          </p:cNvCxnSpPr>
          <p:nvPr/>
        </p:nvCxnSpPr>
        <p:spPr>
          <a:xfrm>
            <a:off x="9695998" y="4704814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>
            <a:extLst>
              <a:ext uri="{FF2B5EF4-FFF2-40B4-BE49-F238E27FC236}">
                <a16:creationId xmlns:a16="http://schemas.microsoft.com/office/drawing/2014/main" id="{4B990E06-9C4B-6863-9C4B-4EA4B62292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4" name="Rechteck 13">
            <a:extLst>
              <a:ext uri="{FF2B5EF4-FFF2-40B4-BE49-F238E27FC236}">
                <a16:creationId xmlns:a16="http://schemas.microsoft.com/office/drawing/2014/main" id="{BC2912C3-ADF1-7548-44C5-2EC108351082}"/>
              </a:ext>
            </a:extLst>
          </p:cNvPr>
          <p:cNvSpPr/>
          <p:nvPr/>
        </p:nvSpPr>
        <p:spPr>
          <a:xfrm>
            <a:off x="1" y="102357"/>
            <a:ext cx="2183642" cy="66874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5</a:t>
            </a:r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465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98426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B.		Begründetheit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(+), 	soweit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GR verletzt ist (§ 95 I BVerfGG)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	ggf. Aufhebung der Entscheidung (§ 95 II BVerfGG)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	ggf. Nichtigerklärung der Norm mit Gesetzeskraft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inter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omnes								(§§ 95 III 2, 31 II BVerfGG)</a:t>
            </a:r>
          </a:p>
          <a:p>
            <a:pPr lvl="0"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Prüfungsmaßstab bei „Urteils-VB“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5D6E52C6-9869-461D-9483-6D28A86AC755}"/>
              </a:ext>
            </a:extLst>
          </p:cNvPr>
          <p:cNvCxnSpPr>
            <a:cxnSpLocks/>
          </p:cNvCxnSpPr>
          <p:nvPr/>
        </p:nvCxnSpPr>
        <p:spPr>
          <a:xfrm flipH="1">
            <a:off x="1783398" y="3961335"/>
            <a:ext cx="432000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56804469-E631-4779-BCE1-9609F3D67B79}"/>
              </a:ext>
            </a:extLst>
          </p:cNvPr>
          <p:cNvCxnSpPr>
            <a:cxnSpLocks/>
          </p:cNvCxnSpPr>
          <p:nvPr/>
        </p:nvCxnSpPr>
        <p:spPr>
          <a:xfrm>
            <a:off x="6096000" y="3959776"/>
            <a:ext cx="432000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E0C95860-01D4-458D-B40B-F253C2C80797}"/>
              </a:ext>
            </a:extLst>
          </p:cNvPr>
          <p:cNvCxnSpPr>
            <a:cxnSpLocks/>
          </p:cNvCxnSpPr>
          <p:nvPr/>
        </p:nvCxnSpPr>
        <p:spPr>
          <a:xfrm>
            <a:off x="6110795" y="3962894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81A83821-15B5-4A30-83CD-558EACADEBB0}"/>
              </a:ext>
            </a:extLst>
          </p:cNvPr>
          <p:cNvSpPr txBox="1"/>
          <p:nvPr/>
        </p:nvSpPr>
        <p:spPr>
          <a:xfrm>
            <a:off x="1118590" y="4151434"/>
            <a:ext cx="2503495" cy="22182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Kooperations-verhältnis des BVerfG zum Fachgericht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C009651-8511-4AD0-96A3-FC42298E69AB}"/>
              </a:ext>
            </a:extLst>
          </p:cNvPr>
          <p:cNvSpPr txBox="1"/>
          <p:nvPr/>
        </p:nvSpPr>
        <p:spPr>
          <a:xfrm>
            <a:off x="3684244" y="4151435"/>
            <a:ext cx="5282204" cy="22182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BVerfG ≠ Superrevisionsinstanz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nur Prüfung spezifischen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Verfas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sungsrechts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insbes. Verkennung 	der Bedeutung + Tragweite von GR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93A25611-CBBC-497A-8A25-4F17328D6B60}"/>
              </a:ext>
            </a:extLst>
          </p:cNvPr>
          <p:cNvSpPr txBox="1"/>
          <p:nvPr/>
        </p:nvSpPr>
        <p:spPr>
          <a:xfrm>
            <a:off x="9294920" y="4151434"/>
            <a:ext cx="2574523" cy="22182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 x Verfassungs-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mäßigkeitsprüfung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Normen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Anwendung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1E8624F-8D63-96D9-88AE-F0B3AAD449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BC6363AC-96C9-EF34-3649-3985851C00F8}"/>
              </a:ext>
            </a:extLst>
          </p:cNvPr>
          <p:cNvSpPr/>
          <p:nvPr/>
        </p:nvSpPr>
        <p:spPr>
          <a:xfrm>
            <a:off x="1" y="102357"/>
            <a:ext cx="2067636" cy="620974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5</a:t>
            </a:r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7534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89547" cy="4727018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Betriebsbesichtigung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Art. 13 I GG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Schutzbereich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Wortlaut: nur „Wohnung“ (elementarer Lebensraum)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auch Geschäfts- / Betriebsräume (Privatsphäre in räumlicher Hinsicht), 			zumal wenn diese in die Wohnung integriert sind (Wohnzimmerkanzlei) oder 			dem unkontrollierten öffentlichen Zutritt entzogen sind (Büroräume)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funktional: je größer der Öffentlichkeitsbezug, desto geringer der Schutz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AE69CF3-22A2-EC11-C014-CDDC17AF2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FE455756-9311-DDDD-8E90-94D9C572FB21}"/>
              </a:ext>
            </a:extLst>
          </p:cNvPr>
          <p:cNvSpPr/>
          <p:nvPr/>
        </p:nvSpPr>
        <p:spPr>
          <a:xfrm>
            <a:off x="1" y="102357"/>
            <a:ext cx="2047163" cy="56638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5</a:t>
            </a:r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83172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89547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Eingriff: differenzieren nach Maßnahme und Öffentlichkeitsbezug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DFD323C7-61E8-4A1F-9091-BA7F784E7291}"/>
              </a:ext>
            </a:extLst>
          </p:cNvPr>
          <p:cNvCxnSpPr>
            <a:cxnSpLocks/>
          </p:cNvCxnSpPr>
          <p:nvPr/>
        </p:nvCxnSpPr>
        <p:spPr>
          <a:xfrm flipH="1">
            <a:off x="1776000" y="1191502"/>
            <a:ext cx="432000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79A0C46B-7AE1-45BC-9951-192FEF6C5622}"/>
              </a:ext>
            </a:extLst>
          </p:cNvPr>
          <p:cNvCxnSpPr>
            <a:cxnSpLocks/>
          </p:cNvCxnSpPr>
          <p:nvPr/>
        </p:nvCxnSpPr>
        <p:spPr>
          <a:xfrm>
            <a:off x="6096000" y="1191502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6281C825-1CBA-4B9E-A4C1-0FA8B5A8FFC3}"/>
              </a:ext>
            </a:extLst>
          </p:cNvPr>
          <p:cNvCxnSpPr>
            <a:cxnSpLocks/>
          </p:cNvCxnSpPr>
          <p:nvPr/>
        </p:nvCxnSpPr>
        <p:spPr>
          <a:xfrm>
            <a:off x="6096000" y="1191502"/>
            <a:ext cx="432000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AB8D7CCF-F35D-4392-8424-2E0A21B08D4E}"/>
              </a:ext>
            </a:extLst>
          </p:cNvPr>
          <p:cNvSpPr txBox="1"/>
          <p:nvPr/>
        </p:nvSpPr>
        <p:spPr>
          <a:xfrm>
            <a:off x="417251" y="1479502"/>
            <a:ext cx="3504467" cy="500257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Art. 13 II GG: „</a:t>
            </a:r>
            <a:r>
              <a:rPr lang="de-DE" sz="2400" i="1" u="sng" dirty="0">
                <a:latin typeface="Arial" panose="020B0604020202020204" pitchFamily="34" charset="0"/>
                <a:cs typeface="Arial" panose="020B0604020202020204" pitchFamily="34" charset="0"/>
              </a:rPr>
              <a:t>Durch-suchung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“ von W / 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=	zielgerichtetes Suchen 	nach Personen oder 	Sachen („Verborgenes 	aufspüren“)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qualif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Gesetzesvorbe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halt: Richtervorbehalt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(-)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C444096E-5C20-44BB-8A7C-53CFD5F94BD3}"/>
              </a:ext>
            </a:extLst>
          </p:cNvPr>
          <p:cNvSpPr txBox="1"/>
          <p:nvPr/>
        </p:nvSpPr>
        <p:spPr>
          <a:xfrm>
            <a:off x="4172505" y="1479502"/>
            <a:ext cx="3852156" cy="500257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Art. 13 VII GG: „</a:t>
            </a:r>
            <a:r>
              <a:rPr lang="de-DE" sz="2400" i="1" u="sng" dirty="0">
                <a:latin typeface="Arial" panose="020B0604020202020204" pitchFamily="34" charset="0"/>
                <a:cs typeface="Arial" panose="020B0604020202020204" pitchFamily="34" charset="0"/>
              </a:rPr>
              <a:t>Eingriffe und Beschränkungen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= 	Betreten und Besichtigen 	von W / G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außerhalb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der 	Öffnungszeiten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qualif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Gesetzesvorbe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halt: s. Wortlaut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(-)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B3914BB-66F4-4DB0-A633-DA515A03CD31}"/>
              </a:ext>
            </a:extLst>
          </p:cNvPr>
          <p:cNvSpPr txBox="1"/>
          <p:nvPr/>
        </p:nvSpPr>
        <p:spPr>
          <a:xfrm>
            <a:off x="8270282" y="1479502"/>
            <a:ext cx="3616917" cy="500257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Art. 2 I GG: falls räumliche Privatsphäre unberührt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= 	Betreten und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Besichti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gen von G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innerhalb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		der Öffnungszeiten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einfacher Gesetzes-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vorbehalt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(+)</a:t>
            </a: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B89B6C2-4371-4CAE-B8C8-3838E343C239}"/>
              </a:ext>
            </a:extLst>
          </p:cNvPr>
          <p:cNvCxnSpPr>
            <a:cxnSpLocks/>
          </p:cNvCxnSpPr>
          <p:nvPr/>
        </p:nvCxnSpPr>
        <p:spPr>
          <a:xfrm>
            <a:off x="1776000" y="4635742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EF2AE0F7-0869-4929-9326-E4A35AB372C3}"/>
              </a:ext>
            </a:extLst>
          </p:cNvPr>
          <p:cNvCxnSpPr>
            <a:cxnSpLocks/>
          </p:cNvCxnSpPr>
          <p:nvPr/>
        </p:nvCxnSpPr>
        <p:spPr>
          <a:xfrm>
            <a:off x="6096000" y="4635742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A444746C-F278-4365-BE00-C8002443BE31}"/>
              </a:ext>
            </a:extLst>
          </p:cNvPr>
          <p:cNvCxnSpPr>
            <a:cxnSpLocks/>
          </p:cNvCxnSpPr>
          <p:nvPr/>
        </p:nvCxnSpPr>
        <p:spPr>
          <a:xfrm>
            <a:off x="1776000" y="5773662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6B46ECF0-63F0-43C7-A859-3C23EE4B2E86}"/>
              </a:ext>
            </a:extLst>
          </p:cNvPr>
          <p:cNvCxnSpPr>
            <a:cxnSpLocks/>
          </p:cNvCxnSpPr>
          <p:nvPr/>
        </p:nvCxnSpPr>
        <p:spPr>
          <a:xfrm>
            <a:off x="6096000" y="5773662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1946C72A-1483-4694-8C46-D9B24E93EE3F}"/>
              </a:ext>
            </a:extLst>
          </p:cNvPr>
          <p:cNvCxnSpPr>
            <a:cxnSpLocks/>
          </p:cNvCxnSpPr>
          <p:nvPr/>
        </p:nvCxnSpPr>
        <p:spPr>
          <a:xfrm>
            <a:off x="10416000" y="4635742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5E20EEB7-FAFA-4487-8126-9AC0F9CAAD14}"/>
              </a:ext>
            </a:extLst>
          </p:cNvPr>
          <p:cNvCxnSpPr>
            <a:cxnSpLocks/>
          </p:cNvCxnSpPr>
          <p:nvPr/>
        </p:nvCxnSpPr>
        <p:spPr>
          <a:xfrm>
            <a:off x="10416000" y="5773662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F4768917-7A8E-43C6-883D-1C8D3378DF42}"/>
              </a:ext>
            </a:extLst>
          </p:cNvPr>
          <p:cNvCxnSpPr>
            <a:cxnSpLocks/>
          </p:cNvCxnSpPr>
          <p:nvPr/>
        </p:nvCxnSpPr>
        <p:spPr>
          <a:xfrm>
            <a:off x="10416000" y="6334336"/>
            <a:ext cx="0" cy="432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Grafik 17">
            <a:extLst>
              <a:ext uri="{FF2B5EF4-FFF2-40B4-BE49-F238E27FC236}">
                <a16:creationId xmlns:a16="http://schemas.microsoft.com/office/drawing/2014/main" id="{9D2DF747-9CAF-2EB0-6CFC-644AA5536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9" name="Rechteck 18">
            <a:extLst>
              <a:ext uri="{FF2B5EF4-FFF2-40B4-BE49-F238E27FC236}">
                <a16:creationId xmlns:a16="http://schemas.microsoft.com/office/drawing/2014/main" id="{9DE160E4-9F69-600D-07EE-ABDD09033003}"/>
              </a:ext>
            </a:extLst>
          </p:cNvPr>
          <p:cNvSpPr/>
          <p:nvPr/>
        </p:nvSpPr>
        <p:spPr>
          <a:xfrm>
            <a:off x="1" y="102357"/>
            <a:ext cx="2074459" cy="586855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5</a:t>
            </a:r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4547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83014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Art. 2 I GG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a)		</a:t>
            </a:r>
            <a:r>
              <a:rPr lang="de-DE" sz="2400" u="sng" noProof="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ingriff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 in Schutzbereich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(+), durch OVG-Entsch. (bestätigt VG-Entsch. und Maßnahmen der Exekutive)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Rechtfertigung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Schranke / Art des Gesetzesvorbehalts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an sich Schrankentrias („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Rechte anderer, verfassungsmäßige Ordnung, 				Sittengesetz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“), aber nur „verfassungsmäßige Ordnung“ relevant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alle formell und materiell verfassungsmäßigen Gesetze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einfacher Gesetzesvorbehalt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Obj. Verfassungsmäßigkeit von § 42 II LFGB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0B3EEC73-B705-4D5E-8445-3E2B041D7716}"/>
              </a:ext>
            </a:extLst>
          </p:cNvPr>
          <p:cNvCxnSpPr>
            <a:cxnSpLocks/>
          </p:cNvCxnSpPr>
          <p:nvPr/>
        </p:nvCxnSpPr>
        <p:spPr>
          <a:xfrm>
            <a:off x="10416000" y="192373"/>
            <a:ext cx="0" cy="432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A4E29796-0120-4275-087A-B7EE9C8650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604205" y="1"/>
            <a:ext cx="1587793" cy="807719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E714A977-A675-1DA6-2339-E53BFA45084D}"/>
              </a:ext>
            </a:extLst>
          </p:cNvPr>
          <p:cNvSpPr/>
          <p:nvPr/>
        </p:nvSpPr>
        <p:spPr>
          <a:xfrm>
            <a:off x="1" y="102357"/>
            <a:ext cx="2149514" cy="620974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5</a:t>
            </a:r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64910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77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(1)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Formell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Zuständigkeit (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Verfahren + Form nicht beurteilbar, Art. 76 ff, 82 I GG)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(a)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Gesetzgebungskompetenz Land (Art. 70 I GG), außer Bund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→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konkurr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Gesetzgebung, Art. 74 I Nr. 20 GG („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 der Lebensmittel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→ Art. 72 II GG: Erforderlichkeit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bundesgesetzl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Regelung („Rechtseinheit“ 										 zur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Vermeidung von Rechtszersplitterung)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Materiell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bes. RGL dient erlaubtem Zweck und ist erforderlich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Zweck, Gegenstand, Umfang des Betretens bestimmt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nur während der Öffnungszeiten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angemessen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2190A7C4-52E6-4099-9170-61B35550F5D7}"/>
              </a:ext>
            </a:extLst>
          </p:cNvPr>
          <p:cNvSpPr>
            <a:spLocks/>
          </p:cNvSpPr>
          <p:nvPr/>
        </p:nvSpPr>
        <p:spPr bwMode="auto">
          <a:xfrm rot="10800000" flipH="1">
            <a:off x="8693732" y="3924448"/>
            <a:ext cx="491166" cy="2283951"/>
          </a:xfrm>
          <a:prstGeom prst="rightBrace">
            <a:avLst>
              <a:gd name="adj1" fmla="val 0"/>
              <a:gd name="adj2" fmla="val 50035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63E79CB-B48F-4F56-BE0A-1554ACC52F42}"/>
              </a:ext>
            </a:extLst>
          </p:cNvPr>
          <p:cNvSpPr txBox="1"/>
          <p:nvPr/>
        </p:nvSpPr>
        <p:spPr>
          <a:xfrm>
            <a:off x="9428088" y="3942721"/>
            <a:ext cx="2533091" cy="228395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§ 42 II Nr. 1a LFGB: (+)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56E1EFE-4DD7-DE8E-437E-217F73CFD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484371" y="1"/>
            <a:ext cx="1707627" cy="868679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8A904195-6CD8-01AB-8476-D90688C909A1}"/>
              </a:ext>
            </a:extLst>
          </p:cNvPr>
          <p:cNvSpPr/>
          <p:nvPr/>
        </p:nvSpPr>
        <p:spPr>
          <a:xfrm>
            <a:off x="1" y="102357"/>
            <a:ext cx="2088106" cy="607327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5</a:t>
            </a:r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8960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83014" cy="4173020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cc)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Verfassungsmäßigkeit der Anwendung von § 42 II Nr. 1a LFGB im Einzelfall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ungeschrieben: Dokumentationspflicht für Exekutive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Zweckkontrolle und Justitiabilität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hier: Verstoß (+)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c)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Verstoß gegen Art. 2 I GG durch Betriebsbesichtigung (+)</a:t>
            </a:r>
          </a:p>
          <a:p>
            <a:pPr defTabSz="360000">
              <a:lnSpc>
                <a:spcPct val="150000"/>
              </a:lnSpc>
              <a:defRPr/>
            </a:pP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Datenerhebung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1A4B41A2-8B4F-482C-A023-DDABFAE3E078}"/>
              </a:ext>
            </a:extLst>
          </p:cNvPr>
          <p:cNvCxnSpPr>
            <a:cxnSpLocks/>
          </p:cNvCxnSpPr>
          <p:nvPr/>
        </p:nvCxnSpPr>
        <p:spPr>
          <a:xfrm>
            <a:off x="2142012" y="4445292"/>
            <a:ext cx="0" cy="21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DD7E0D38-CEF4-7E06-8F1E-501615749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529309" y="1"/>
            <a:ext cx="1662689" cy="845819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F2D1C9EB-1FCB-4F10-14B7-0259DB121E54}"/>
              </a:ext>
            </a:extLst>
          </p:cNvPr>
          <p:cNvSpPr/>
          <p:nvPr/>
        </p:nvSpPr>
        <p:spPr>
          <a:xfrm>
            <a:off x="1" y="102357"/>
            <a:ext cx="2060811" cy="620974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5</a:t>
            </a:r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56297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89545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Schutzbereich des APR (Art. 2 I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 I 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Selbstbestimmung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	selbst bestimmen und herauszufinden, wer man ist 												(z.B. Abstammung, Geschlecht, Resozialisierung)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Selbstbewahrung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	sich zurückzuziehen, für sich und allein zu bleiben 												(z.B. Tagebuch, abgeschirmte Orte außerhalb Wohnung)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c)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Selbstdarstellung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		Schutz vor herabsetzender, verfälschender, entstellender, 										unerbetener Darstellung (z.B. Ehre, Name, Bild, Wort)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Inform. Selbstbest.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	selbst entscheiden, wann und innerhalb welcher Grenzen 										persönliche Lebens-SV offenbart werden („Volkszählung“)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e)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Vertraulichkeit und Integrität informationstechnischer Systeme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(„Online-Durch-																									  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suchung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F95D020C-A522-4B80-B1A0-1696E2CC499B}"/>
              </a:ext>
            </a:extLst>
          </p:cNvPr>
          <p:cNvCxnSpPr>
            <a:cxnSpLocks/>
          </p:cNvCxnSpPr>
          <p:nvPr/>
        </p:nvCxnSpPr>
        <p:spPr>
          <a:xfrm>
            <a:off x="2139148" y="218272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4D0224E4-3249-4A71-B41E-E061C05979D7}"/>
              </a:ext>
            </a:extLst>
          </p:cNvPr>
          <p:cNvCxnSpPr>
            <a:cxnSpLocks/>
          </p:cNvCxnSpPr>
          <p:nvPr/>
        </p:nvCxnSpPr>
        <p:spPr>
          <a:xfrm>
            <a:off x="890261" y="4827651"/>
            <a:ext cx="0" cy="180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93FBBB0A-32A8-4771-82A1-80F0538E130E}"/>
              </a:ext>
            </a:extLst>
          </p:cNvPr>
          <p:cNvCxnSpPr>
            <a:cxnSpLocks/>
          </p:cNvCxnSpPr>
          <p:nvPr/>
        </p:nvCxnSpPr>
        <p:spPr>
          <a:xfrm flipH="1">
            <a:off x="890260" y="4827651"/>
            <a:ext cx="180000" cy="0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C0441953-13A8-0927-E7DE-13D53933DA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E388BA45-0CB3-1685-17C2-812EC7CD5C9E}"/>
              </a:ext>
            </a:extLst>
          </p:cNvPr>
          <p:cNvSpPr/>
          <p:nvPr/>
        </p:nvSpPr>
        <p:spPr>
          <a:xfrm>
            <a:off x="1" y="102357"/>
            <a:ext cx="1967507" cy="539988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5</a:t>
            </a:r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713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83014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Eingriff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OVG-Entsch.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(bestätigt u.a. Exekutive: „Einsehen“ der Unterlagen)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Rechtfertigung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Schranke / Art des Gesetzesvorbehalts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Art. 2 I GG: „verfassungsmäßige Ordnung“ = einfacher Gesetzesvorbehalt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Obj. Verfassungsmäßigkeit von § 42 II Nr. 3 LFGB (materiell)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der Normenklarheit (hinreichende Bestimmtheit)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der Zweckbindung (bereichsspezifische Regelungen)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Verfahrensrechtliche Schutzvorkehrungen (insbes. bei heimlichen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Eingrif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fen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Informationspflicht, Löschungspflicht, ggf. Richtervorbehalt)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Verhältnismäßigkeit mit „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Sphärentheorie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037E2F6F-7364-4342-AD45-F48C7D019B6F}"/>
              </a:ext>
            </a:extLst>
          </p:cNvPr>
          <p:cNvCxnSpPr>
            <a:cxnSpLocks/>
          </p:cNvCxnSpPr>
          <p:nvPr/>
        </p:nvCxnSpPr>
        <p:spPr>
          <a:xfrm>
            <a:off x="881384" y="184630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8EF5CCC6-32CF-41F4-A09D-D42FD1AEC2F8}"/>
              </a:ext>
            </a:extLst>
          </p:cNvPr>
          <p:cNvCxnSpPr>
            <a:cxnSpLocks/>
          </p:cNvCxnSpPr>
          <p:nvPr/>
        </p:nvCxnSpPr>
        <p:spPr>
          <a:xfrm>
            <a:off x="6096000" y="6152164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3B000048-DAE4-93B7-84A9-9F3C1E48A2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469393" y="1"/>
            <a:ext cx="1722606" cy="876299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921FA3DF-4909-536D-C273-A985D6ABE0AB}"/>
              </a:ext>
            </a:extLst>
          </p:cNvPr>
          <p:cNvSpPr/>
          <p:nvPr/>
        </p:nvSpPr>
        <p:spPr>
          <a:xfrm>
            <a:off x="1037231" y="73312"/>
            <a:ext cx="1876564" cy="588604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5</a:t>
            </a:r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0651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83014" cy="4173020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Intimsphäre: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unantastbarer Menschenwürdekern (Art. 1 I GG)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aseline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-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aseline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Privatsphäre: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häusliches + familiäres Leben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aseline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-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Öffentlichkeit- / Sozialsphäre: öffentliches Leben</a:t>
            </a:r>
            <a:endParaRPr lang="de-DE" sz="2400" baseline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c)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Verfassungsmäßigkeit der Anwendung von § 42 II Nr. 3 LFGB im Einzelfall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(-), da Verstoß gegen ungeschriebene Dokumentationspflicht (s. oben)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4.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Verstoß gegen Art. 2 I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1 I GG durch Datenerhebung (+)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Ergebnis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VB begründet (+)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B5329331-A3A8-41A7-B1D5-CAFD4A78F528}"/>
              </a:ext>
            </a:extLst>
          </p:cNvPr>
          <p:cNvCxnSpPr>
            <a:cxnSpLocks/>
          </p:cNvCxnSpPr>
          <p:nvPr/>
        </p:nvCxnSpPr>
        <p:spPr>
          <a:xfrm>
            <a:off x="6096000" y="133103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utoShape 2">
            <a:extLst>
              <a:ext uri="{FF2B5EF4-FFF2-40B4-BE49-F238E27FC236}">
                <a16:creationId xmlns:a16="http://schemas.microsoft.com/office/drawing/2014/main" id="{DF390F3B-C0C1-40A0-869E-D48F8340611D}"/>
              </a:ext>
            </a:extLst>
          </p:cNvPr>
          <p:cNvSpPr>
            <a:spLocks/>
          </p:cNvSpPr>
          <p:nvPr/>
        </p:nvSpPr>
        <p:spPr bwMode="auto">
          <a:xfrm rot="10800000" flipH="1">
            <a:off x="9830489" y="671268"/>
            <a:ext cx="429022" cy="1617336"/>
          </a:xfrm>
          <a:prstGeom prst="rightBrace">
            <a:avLst>
              <a:gd name="adj1" fmla="val 0"/>
              <a:gd name="adj2" fmla="val 50035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B74715C2-A1D5-4A36-BD35-FE4B1DC12E4C}"/>
              </a:ext>
            </a:extLst>
          </p:cNvPr>
          <p:cNvSpPr txBox="1"/>
          <p:nvPr/>
        </p:nvSpPr>
        <p:spPr>
          <a:xfrm>
            <a:off x="10259511" y="932154"/>
            <a:ext cx="1654312" cy="135645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>
              <a:lnSpc>
                <a:spcPct val="150000"/>
              </a:lnSpc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Abgrenzung fraglich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894D6A2-01DD-014D-11B2-8155E4879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259511" y="1"/>
            <a:ext cx="1932488" cy="983067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4F8EB3C5-006E-EA47-3334-71262E2C69C1}"/>
              </a:ext>
            </a:extLst>
          </p:cNvPr>
          <p:cNvSpPr/>
          <p:nvPr/>
        </p:nvSpPr>
        <p:spPr>
          <a:xfrm>
            <a:off x="1" y="102357"/>
            <a:ext cx="2094929" cy="64827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5</a:t>
            </a:r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581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360000" tIns="360000" rIns="360000" bIns="360000" rtlCol="0">
        <a:noAutofit/>
      </a:bodyPr>
      <a:lstStyle>
        <a:defPPr algn="ctr">
          <a:defRPr sz="2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2755</Words>
  <Application>Microsoft Office PowerPoint</Application>
  <PresentationFormat>Breitbild</PresentationFormat>
  <Paragraphs>359</Paragraphs>
  <Slides>25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Frutiger</vt:lpstr>
      <vt:lpstr>Office</vt:lpstr>
      <vt:lpstr>Benutzerdefiniertes Design</vt:lpstr>
      <vt:lpstr>Grundrechte  Kurseinheit 4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Grundrechte  FALL 5 – Lebensmittelkontrolle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Middel</dc:creator>
  <cp:lastModifiedBy>Jana Panten</cp:lastModifiedBy>
  <cp:revision>840</cp:revision>
  <cp:lastPrinted>2020-04-02T20:08:46Z</cp:lastPrinted>
  <dcterms:created xsi:type="dcterms:W3CDTF">2020-03-20T12:42:26Z</dcterms:created>
  <dcterms:modified xsi:type="dcterms:W3CDTF">2026-07-08T11:15:24Z</dcterms:modified>
</cp:coreProperties>
</file>