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4"/>
  </p:notesMasterIdLst>
  <p:sldIdLst>
    <p:sldId id="540" r:id="rId3"/>
    <p:sldId id="526" r:id="rId4"/>
    <p:sldId id="525" r:id="rId5"/>
    <p:sldId id="527" r:id="rId6"/>
    <p:sldId id="479" r:id="rId7"/>
    <p:sldId id="499" r:id="rId8"/>
    <p:sldId id="314" r:id="rId9"/>
    <p:sldId id="316" r:id="rId10"/>
    <p:sldId id="317" r:id="rId11"/>
    <p:sldId id="529" r:id="rId12"/>
    <p:sldId id="530" r:id="rId13"/>
    <p:sldId id="333" r:id="rId14"/>
    <p:sldId id="531" r:id="rId15"/>
    <p:sldId id="532" r:id="rId16"/>
    <p:sldId id="533" r:id="rId17"/>
    <p:sldId id="534" r:id="rId18"/>
    <p:sldId id="535" r:id="rId19"/>
    <p:sldId id="536" r:id="rId20"/>
    <p:sldId id="537" r:id="rId21"/>
    <p:sldId id="538" r:id="rId22"/>
    <p:sldId id="539" r:id="rId23"/>
  </p:sldIdLst>
  <p:sldSz cx="12192000" cy="6858000"/>
  <p:notesSz cx="9144000" cy="6858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9EFE17A2-1C6D-4BAC-89BB-45BAE9360C60}">
          <p14:sldIdLst>
            <p14:sldId id="540"/>
          </p14:sldIdLst>
        </p14:section>
        <p14:section name="Abschnitt ohne Titel" id="{829043A9-710D-4005-AA1E-42AE4A314CFE}">
          <p14:sldIdLst>
            <p14:sldId id="526"/>
            <p14:sldId id="525"/>
            <p14:sldId id="527"/>
            <p14:sldId id="479"/>
            <p14:sldId id="499"/>
            <p14:sldId id="314"/>
            <p14:sldId id="316"/>
            <p14:sldId id="317"/>
            <p14:sldId id="529"/>
            <p14:sldId id="530"/>
            <p14:sldId id="333"/>
            <p14:sldId id="531"/>
            <p14:sldId id="532"/>
            <p14:sldId id="533"/>
            <p14:sldId id="534"/>
            <p14:sldId id="535"/>
            <p14:sldId id="536"/>
            <p14:sldId id="537"/>
            <p14:sldId id="538"/>
            <p14:sldId id="53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tefan Middel" initials="SM" lastIdx="1" clrIdx="0">
    <p:extLst>
      <p:ext uri="{19B8F6BF-5375-455C-9EA6-DF929625EA0E}">
        <p15:presenceInfo xmlns:p15="http://schemas.microsoft.com/office/powerpoint/2012/main" userId="48576bd07de5ada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00A044-C39B-47DB-8586-2ED5EB9EFDAC}" v="4" dt="2026-07-17T09:31:57.9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29" autoAdjust="0"/>
    <p:restoredTop sz="94250" autoAdjust="0"/>
  </p:normalViewPr>
  <p:slideViewPr>
    <p:cSldViewPr snapToGrid="0">
      <p:cViewPr varScale="1">
        <p:scale>
          <a:sx n="140" d="100"/>
          <a:sy n="140" d="100"/>
        </p:scale>
        <p:origin x="1128" y="12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a Panten" userId="4837875be9110987" providerId="LiveId" clId="{64205E3A-E4CC-4CCE-AE71-0DBE2D499113}"/>
    <pc:docChg chg="undo custSel addSld delSld modSld modSection">
      <pc:chgData name="Jana Panten" userId="4837875be9110987" providerId="LiveId" clId="{64205E3A-E4CC-4CCE-AE71-0DBE2D499113}" dt="2026-07-17T09:36:07.816" v="81" actId="478"/>
      <pc:docMkLst>
        <pc:docMk/>
      </pc:docMkLst>
      <pc:sldChg chg="del">
        <pc:chgData name="Jana Panten" userId="4837875be9110987" providerId="LiveId" clId="{64205E3A-E4CC-4CCE-AE71-0DBE2D499113}" dt="2026-07-17T09:22:32.469" v="0" actId="2696"/>
        <pc:sldMkLst>
          <pc:docMk/>
          <pc:sldMk cId="3142399047" sldId="256"/>
        </pc:sldMkLst>
      </pc:sldChg>
      <pc:sldChg chg="addSp modSp mod">
        <pc:chgData name="Jana Panten" userId="4837875be9110987" providerId="LiveId" clId="{64205E3A-E4CC-4CCE-AE71-0DBE2D499113}" dt="2026-07-17T09:30:05.619" v="54" actId="22"/>
        <pc:sldMkLst>
          <pc:docMk/>
          <pc:sldMk cId="556092991" sldId="314"/>
        </pc:sldMkLst>
        <pc:spChg chg="add">
          <ac:chgData name="Jana Panten" userId="4837875be9110987" providerId="LiveId" clId="{64205E3A-E4CC-4CCE-AE71-0DBE2D499113}" dt="2026-07-17T09:30:05.619" v="54" actId="22"/>
          <ac:spMkLst>
            <pc:docMk/>
            <pc:sldMk cId="556092991" sldId="314"/>
            <ac:spMk id="8" creationId="{B7A6BFD3-8850-3745-D6DA-BE813BCCC9AE}"/>
          </ac:spMkLst>
        </pc:spChg>
        <pc:picChg chg="add mod">
          <ac:chgData name="Jana Panten" userId="4837875be9110987" providerId="LiveId" clId="{64205E3A-E4CC-4CCE-AE71-0DBE2D499113}" dt="2026-07-17T09:23:22.665" v="10" actId="14100"/>
          <ac:picMkLst>
            <pc:docMk/>
            <pc:sldMk cId="556092991" sldId="314"/>
            <ac:picMk id="5" creationId="{F3F9096C-B471-4CB5-B365-2B078B9DEEAA}"/>
          </ac:picMkLst>
        </pc:picChg>
      </pc:sldChg>
      <pc:sldChg chg="addSp modSp mod">
        <pc:chgData name="Jana Panten" userId="4837875be9110987" providerId="LiveId" clId="{64205E3A-E4CC-4CCE-AE71-0DBE2D499113}" dt="2026-07-17T09:30:13.572" v="56" actId="14100"/>
        <pc:sldMkLst>
          <pc:docMk/>
          <pc:sldMk cId="795294547" sldId="316"/>
        </pc:sldMkLst>
        <pc:spChg chg="add mod">
          <ac:chgData name="Jana Panten" userId="4837875be9110987" providerId="LiveId" clId="{64205E3A-E4CC-4CCE-AE71-0DBE2D499113}" dt="2026-07-17T09:30:13.572" v="56" actId="14100"/>
          <ac:spMkLst>
            <pc:docMk/>
            <pc:sldMk cId="795294547" sldId="316"/>
            <ac:spMk id="7" creationId="{84C43BD0-1640-16C5-8AF5-D6CA8190EDE1}"/>
          </ac:spMkLst>
        </pc:spChg>
        <pc:picChg chg="add mod">
          <ac:chgData name="Jana Panten" userId="4837875be9110987" providerId="LiveId" clId="{64205E3A-E4CC-4CCE-AE71-0DBE2D499113}" dt="2026-07-17T09:23:35.629" v="12" actId="14100"/>
          <ac:picMkLst>
            <pc:docMk/>
            <pc:sldMk cId="795294547" sldId="316"/>
            <ac:picMk id="5" creationId="{923A536A-451F-6F07-0B9F-930D713449D1}"/>
          </ac:picMkLst>
        </pc:picChg>
      </pc:sldChg>
      <pc:sldChg chg="addSp modSp mod">
        <pc:chgData name="Jana Panten" userId="4837875be9110987" providerId="LiveId" clId="{64205E3A-E4CC-4CCE-AE71-0DBE2D499113}" dt="2026-07-17T09:30:20.860" v="58" actId="14100"/>
        <pc:sldMkLst>
          <pc:docMk/>
          <pc:sldMk cId="977719303" sldId="317"/>
        </pc:sldMkLst>
        <pc:spChg chg="add mod">
          <ac:chgData name="Jana Panten" userId="4837875be9110987" providerId="LiveId" clId="{64205E3A-E4CC-4CCE-AE71-0DBE2D499113}" dt="2026-07-17T09:30:20.860" v="58" actId="14100"/>
          <ac:spMkLst>
            <pc:docMk/>
            <pc:sldMk cId="977719303" sldId="317"/>
            <ac:spMk id="7" creationId="{E94DB401-570C-8D68-7B42-E99A1A613648}"/>
          </ac:spMkLst>
        </pc:spChg>
        <pc:picChg chg="add">
          <ac:chgData name="Jana Panten" userId="4837875be9110987" providerId="LiveId" clId="{64205E3A-E4CC-4CCE-AE71-0DBE2D499113}" dt="2026-07-17T09:23:40.371" v="13" actId="22"/>
          <ac:picMkLst>
            <pc:docMk/>
            <pc:sldMk cId="977719303" sldId="317"/>
            <ac:picMk id="5" creationId="{EA7BF4CD-1882-0F43-D9D1-820D40607EDD}"/>
          </ac:picMkLst>
        </pc:picChg>
      </pc:sldChg>
      <pc:sldChg chg="addSp mod">
        <pc:chgData name="Jana Panten" userId="4837875be9110987" providerId="LiveId" clId="{64205E3A-E4CC-4CCE-AE71-0DBE2D499113}" dt="2026-07-17T09:30:33.601" v="62" actId="22"/>
        <pc:sldMkLst>
          <pc:docMk/>
          <pc:sldMk cId="2631816739" sldId="333"/>
        </pc:sldMkLst>
        <pc:spChg chg="add">
          <ac:chgData name="Jana Panten" userId="4837875be9110987" providerId="LiveId" clId="{64205E3A-E4CC-4CCE-AE71-0DBE2D499113}" dt="2026-07-17T09:30:33.601" v="62" actId="22"/>
          <ac:spMkLst>
            <pc:docMk/>
            <pc:sldMk cId="2631816739" sldId="333"/>
            <ac:spMk id="8" creationId="{28EDC175-1797-E18D-06AD-5F0B74E49D1E}"/>
          </ac:spMkLst>
        </pc:spChg>
        <pc:picChg chg="add">
          <ac:chgData name="Jana Panten" userId="4837875be9110987" providerId="LiveId" clId="{64205E3A-E4CC-4CCE-AE71-0DBE2D499113}" dt="2026-07-17T09:23:51.051" v="16" actId="22"/>
          <ac:picMkLst>
            <pc:docMk/>
            <pc:sldMk cId="2631816739" sldId="333"/>
            <ac:picMk id="6" creationId="{A86C715A-F51F-BF36-AE02-291414842DE1}"/>
          </ac:picMkLst>
        </pc:picChg>
      </pc:sldChg>
      <pc:sldChg chg="addSp delSp modSp add mod">
        <pc:chgData name="Jana Panten" userId="4837875be9110987" providerId="LiveId" clId="{64205E3A-E4CC-4CCE-AE71-0DBE2D499113}" dt="2026-07-17T09:36:07.816" v="81" actId="478"/>
        <pc:sldMkLst>
          <pc:docMk/>
          <pc:sldMk cId="622509706" sldId="479"/>
        </pc:sldMkLst>
        <pc:spChg chg="mod">
          <ac:chgData name="Jana Panten" userId="4837875be9110987" providerId="LiveId" clId="{64205E3A-E4CC-4CCE-AE71-0DBE2D499113}" dt="2026-07-17T09:28:30.591" v="41" actId="108"/>
          <ac:spMkLst>
            <pc:docMk/>
            <pc:sldMk cId="622509706" sldId="479"/>
            <ac:spMk id="2" creationId="{7DB8C157-8652-B887-14A3-93EC152D25FB}"/>
          </ac:spMkLst>
        </pc:spChg>
        <pc:spChg chg="add del">
          <ac:chgData name="Jana Panten" userId="4837875be9110987" providerId="LiveId" clId="{64205E3A-E4CC-4CCE-AE71-0DBE2D499113}" dt="2026-07-17T09:29:03.621" v="43" actId="22"/>
          <ac:spMkLst>
            <pc:docMk/>
            <pc:sldMk cId="622509706" sldId="479"/>
            <ac:spMk id="7" creationId="{81B9454C-1FC1-ED6E-6DC7-C2B309998DF4}"/>
          </ac:spMkLst>
        </pc:spChg>
        <pc:spChg chg="add del">
          <ac:chgData name="Jana Panten" userId="4837875be9110987" providerId="LiveId" clId="{64205E3A-E4CC-4CCE-AE71-0DBE2D499113}" dt="2026-07-17T09:29:17.098" v="45" actId="22"/>
          <ac:spMkLst>
            <pc:docMk/>
            <pc:sldMk cId="622509706" sldId="479"/>
            <ac:spMk id="10" creationId="{95C266A9-CBA9-50D6-33B0-29F3F530C4A7}"/>
          </ac:spMkLst>
        </pc:spChg>
        <pc:spChg chg="add del mod">
          <ac:chgData name="Jana Panten" userId="4837875be9110987" providerId="LiveId" clId="{64205E3A-E4CC-4CCE-AE71-0DBE2D499113}" dt="2026-07-17T09:36:07.816" v="81" actId="478"/>
          <ac:spMkLst>
            <pc:docMk/>
            <pc:sldMk cId="622509706" sldId="479"/>
            <ac:spMk id="12" creationId="{37B2556F-8959-D941-3355-E4BE8284D15E}"/>
          </ac:spMkLst>
        </pc:spChg>
        <pc:picChg chg="del">
          <ac:chgData name="Jana Panten" userId="4837875be9110987" providerId="LiveId" clId="{64205E3A-E4CC-4CCE-AE71-0DBE2D499113}" dt="2026-07-17T09:31:41.317" v="72" actId="478"/>
          <ac:picMkLst>
            <pc:docMk/>
            <pc:sldMk cId="622509706" sldId="479"/>
            <ac:picMk id="8" creationId="{E2834039-0893-744A-F936-839ED2C94A0C}"/>
          </ac:picMkLst>
        </pc:picChg>
        <pc:picChg chg="add mod">
          <ac:chgData name="Jana Panten" userId="4837875be9110987" providerId="LiveId" clId="{64205E3A-E4CC-4CCE-AE71-0DBE2D499113}" dt="2026-07-17T09:32:11.794" v="75" actId="207"/>
          <ac:picMkLst>
            <pc:docMk/>
            <pc:sldMk cId="622509706" sldId="479"/>
            <ac:picMk id="14" creationId="{77B4E6CF-84AE-40AF-1C0C-4E53B11E0C5C}"/>
          </ac:picMkLst>
        </pc:picChg>
      </pc:sldChg>
      <pc:sldChg chg="addSp modSp mod">
        <pc:chgData name="Jana Panten" userId="4837875be9110987" providerId="LiveId" clId="{64205E3A-E4CC-4CCE-AE71-0DBE2D499113}" dt="2026-07-17T09:29:52.530" v="53" actId="20577"/>
        <pc:sldMkLst>
          <pc:docMk/>
          <pc:sldMk cId="3170824245" sldId="499"/>
        </pc:sldMkLst>
        <pc:spChg chg="add mod">
          <ac:chgData name="Jana Panten" userId="4837875be9110987" providerId="LiveId" clId="{64205E3A-E4CC-4CCE-AE71-0DBE2D499113}" dt="2026-07-17T09:29:52.530" v="53" actId="20577"/>
          <ac:spMkLst>
            <pc:docMk/>
            <pc:sldMk cId="3170824245" sldId="499"/>
            <ac:spMk id="7" creationId="{7C528629-2AA7-E057-8E5F-EB8997CD6EB9}"/>
          </ac:spMkLst>
        </pc:spChg>
        <pc:picChg chg="add mod">
          <ac:chgData name="Jana Panten" userId="4837875be9110987" providerId="LiveId" clId="{64205E3A-E4CC-4CCE-AE71-0DBE2D499113}" dt="2026-07-17T09:23:12.342" v="8" actId="14100"/>
          <ac:picMkLst>
            <pc:docMk/>
            <pc:sldMk cId="3170824245" sldId="499"/>
            <ac:picMk id="5" creationId="{39F47426-BA90-BCBB-B541-63A527802E36}"/>
          </ac:picMkLst>
        </pc:picChg>
      </pc:sldChg>
      <pc:sldChg chg="addSp modSp mod">
        <pc:chgData name="Jana Panten" userId="4837875be9110987" providerId="LiveId" clId="{64205E3A-E4CC-4CCE-AE71-0DBE2D499113}" dt="2026-07-17T09:27:28.767" v="33" actId="20577"/>
        <pc:sldMkLst>
          <pc:docMk/>
          <pc:sldMk cId="1455262439" sldId="525"/>
        </pc:sldMkLst>
        <pc:spChg chg="add mod">
          <ac:chgData name="Jana Panten" userId="4837875be9110987" providerId="LiveId" clId="{64205E3A-E4CC-4CCE-AE71-0DBE2D499113}" dt="2026-07-17T09:27:28.767" v="33" actId="20577"/>
          <ac:spMkLst>
            <pc:docMk/>
            <pc:sldMk cId="1455262439" sldId="525"/>
            <ac:spMk id="13" creationId="{DE3F5FD1-AFEE-7279-76B6-3C21B6CE5BF0}"/>
          </ac:spMkLst>
        </pc:spChg>
        <pc:picChg chg="add">
          <ac:chgData name="Jana Panten" userId="4837875be9110987" providerId="LiveId" clId="{64205E3A-E4CC-4CCE-AE71-0DBE2D499113}" dt="2026-07-17T09:23:01.874" v="6" actId="22"/>
          <ac:picMkLst>
            <pc:docMk/>
            <pc:sldMk cId="1455262439" sldId="525"/>
            <ac:picMk id="11" creationId="{1E4FE6D5-AF2A-4D72-B333-CC157B987381}"/>
          </ac:picMkLst>
        </pc:picChg>
      </pc:sldChg>
      <pc:sldChg chg="addSp modSp mod">
        <pc:chgData name="Jana Panten" userId="4837875be9110987" providerId="LiveId" clId="{64205E3A-E4CC-4CCE-AE71-0DBE2D499113}" dt="2026-07-17T09:27:21.060" v="30" actId="20577"/>
        <pc:sldMkLst>
          <pc:docMk/>
          <pc:sldMk cId="235423824" sldId="526"/>
        </pc:sldMkLst>
        <pc:spChg chg="add mod">
          <ac:chgData name="Jana Panten" userId="4837875be9110987" providerId="LiveId" clId="{64205E3A-E4CC-4CCE-AE71-0DBE2D499113}" dt="2026-07-17T09:27:21.060" v="30" actId="20577"/>
          <ac:spMkLst>
            <pc:docMk/>
            <pc:sldMk cId="235423824" sldId="526"/>
            <ac:spMk id="7" creationId="{43CB5A1C-D166-BD19-4A7F-41A3145DCC11}"/>
          </ac:spMkLst>
        </pc:spChg>
        <pc:picChg chg="add">
          <ac:chgData name="Jana Panten" userId="4837875be9110987" providerId="LiveId" clId="{64205E3A-E4CC-4CCE-AE71-0DBE2D499113}" dt="2026-07-17T09:22:55.903" v="4" actId="22"/>
          <ac:picMkLst>
            <pc:docMk/>
            <pc:sldMk cId="235423824" sldId="526"/>
            <ac:picMk id="5" creationId="{6976B49B-7052-9C6B-0EA5-192239BDC188}"/>
          </ac:picMkLst>
        </pc:picChg>
      </pc:sldChg>
      <pc:sldChg chg="addSp modSp mod">
        <pc:chgData name="Jana Panten" userId="4837875be9110987" providerId="LiveId" clId="{64205E3A-E4CC-4CCE-AE71-0DBE2D499113}" dt="2026-07-17T09:27:36.252" v="36" actId="20577"/>
        <pc:sldMkLst>
          <pc:docMk/>
          <pc:sldMk cId="2480832544" sldId="527"/>
        </pc:sldMkLst>
        <pc:spChg chg="add mod">
          <ac:chgData name="Jana Panten" userId="4837875be9110987" providerId="LiveId" clId="{64205E3A-E4CC-4CCE-AE71-0DBE2D499113}" dt="2026-07-17T09:27:36.252" v="36" actId="20577"/>
          <ac:spMkLst>
            <pc:docMk/>
            <pc:sldMk cId="2480832544" sldId="527"/>
            <ac:spMk id="7" creationId="{DDC0C5CD-9414-ABBA-76B0-2389AA53C05B}"/>
          </ac:spMkLst>
        </pc:spChg>
        <pc:picChg chg="add">
          <ac:chgData name="Jana Panten" userId="4837875be9110987" providerId="LiveId" clId="{64205E3A-E4CC-4CCE-AE71-0DBE2D499113}" dt="2026-07-17T09:22:58.660" v="5" actId="22"/>
          <ac:picMkLst>
            <pc:docMk/>
            <pc:sldMk cId="2480832544" sldId="527"/>
            <ac:picMk id="5" creationId="{4E31BE4D-3FC8-0A71-1C60-9AD29AD48706}"/>
          </ac:picMkLst>
        </pc:picChg>
      </pc:sldChg>
      <pc:sldChg chg="addSp modSp mod">
        <pc:chgData name="Jana Panten" userId="4837875be9110987" providerId="LiveId" clId="{64205E3A-E4CC-4CCE-AE71-0DBE2D499113}" dt="2026-07-17T09:30:27" v="60" actId="14100"/>
        <pc:sldMkLst>
          <pc:docMk/>
          <pc:sldMk cId="1557776324" sldId="529"/>
        </pc:sldMkLst>
        <pc:spChg chg="add mod">
          <ac:chgData name="Jana Panten" userId="4837875be9110987" providerId="LiveId" clId="{64205E3A-E4CC-4CCE-AE71-0DBE2D499113}" dt="2026-07-17T09:30:27" v="60" actId="14100"/>
          <ac:spMkLst>
            <pc:docMk/>
            <pc:sldMk cId="1557776324" sldId="529"/>
            <ac:spMk id="7" creationId="{A7DFF1E6-63C6-3598-96EC-F265F176FF0B}"/>
          </ac:spMkLst>
        </pc:spChg>
        <pc:picChg chg="add">
          <ac:chgData name="Jana Panten" userId="4837875be9110987" providerId="LiveId" clId="{64205E3A-E4CC-4CCE-AE71-0DBE2D499113}" dt="2026-07-17T09:23:43.324" v="14" actId="22"/>
          <ac:picMkLst>
            <pc:docMk/>
            <pc:sldMk cId="1557776324" sldId="529"/>
            <ac:picMk id="5" creationId="{3D86EE91-7932-C952-AE19-A0420DE21F0B}"/>
          </ac:picMkLst>
        </pc:picChg>
      </pc:sldChg>
      <pc:sldChg chg="addSp mod">
        <pc:chgData name="Jana Panten" userId="4837875be9110987" providerId="LiveId" clId="{64205E3A-E4CC-4CCE-AE71-0DBE2D499113}" dt="2026-07-17T09:30:29.655" v="61" actId="22"/>
        <pc:sldMkLst>
          <pc:docMk/>
          <pc:sldMk cId="2729794259" sldId="530"/>
        </pc:sldMkLst>
        <pc:spChg chg="add">
          <ac:chgData name="Jana Panten" userId="4837875be9110987" providerId="LiveId" clId="{64205E3A-E4CC-4CCE-AE71-0DBE2D499113}" dt="2026-07-17T09:30:29.655" v="61" actId="22"/>
          <ac:spMkLst>
            <pc:docMk/>
            <pc:sldMk cId="2729794259" sldId="530"/>
            <ac:spMk id="7" creationId="{521D99FB-4E88-49A3-1A0B-6A363D78F4C2}"/>
          </ac:spMkLst>
        </pc:spChg>
        <pc:picChg chg="add">
          <ac:chgData name="Jana Panten" userId="4837875be9110987" providerId="LiveId" clId="{64205E3A-E4CC-4CCE-AE71-0DBE2D499113}" dt="2026-07-17T09:23:45.779" v="15" actId="22"/>
          <ac:picMkLst>
            <pc:docMk/>
            <pc:sldMk cId="2729794259" sldId="530"/>
            <ac:picMk id="5" creationId="{05A4B4AA-6FC0-1BD2-D806-D1166651A1BB}"/>
          </ac:picMkLst>
        </pc:picChg>
      </pc:sldChg>
      <pc:sldChg chg="addSp modSp mod">
        <pc:chgData name="Jana Panten" userId="4837875be9110987" providerId="LiveId" clId="{64205E3A-E4CC-4CCE-AE71-0DBE2D499113}" dt="2026-07-17T09:30:37.206" v="63" actId="22"/>
        <pc:sldMkLst>
          <pc:docMk/>
          <pc:sldMk cId="926027189" sldId="531"/>
        </pc:sldMkLst>
        <pc:spChg chg="add">
          <ac:chgData name="Jana Panten" userId="4837875be9110987" providerId="LiveId" clId="{64205E3A-E4CC-4CCE-AE71-0DBE2D499113}" dt="2026-07-17T09:30:37.206" v="63" actId="22"/>
          <ac:spMkLst>
            <pc:docMk/>
            <pc:sldMk cId="926027189" sldId="531"/>
            <ac:spMk id="12" creationId="{FAC31EC7-138C-0C9D-0CDC-8CB7863C102D}"/>
          </ac:spMkLst>
        </pc:spChg>
        <pc:picChg chg="add mod">
          <ac:chgData name="Jana Panten" userId="4837875be9110987" providerId="LiveId" clId="{64205E3A-E4CC-4CCE-AE71-0DBE2D499113}" dt="2026-07-17T09:24:02.352" v="18" actId="14100"/>
          <ac:picMkLst>
            <pc:docMk/>
            <pc:sldMk cId="926027189" sldId="531"/>
            <ac:picMk id="5" creationId="{A6250607-D9CA-5918-3746-25695785CB73}"/>
          </ac:picMkLst>
        </pc:picChg>
      </pc:sldChg>
      <pc:sldChg chg="addSp mod">
        <pc:chgData name="Jana Panten" userId="4837875be9110987" providerId="LiveId" clId="{64205E3A-E4CC-4CCE-AE71-0DBE2D499113}" dt="2026-07-17T09:30:41.135" v="64" actId="22"/>
        <pc:sldMkLst>
          <pc:docMk/>
          <pc:sldMk cId="2801171594" sldId="532"/>
        </pc:sldMkLst>
        <pc:spChg chg="add">
          <ac:chgData name="Jana Panten" userId="4837875be9110987" providerId="LiveId" clId="{64205E3A-E4CC-4CCE-AE71-0DBE2D499113}" dt="2026-07-17T09:30:41.135" v="64" actId="22"/>
          <ac:spMkLst>
            <pc:docMk/>
            <pc:sldMk cId="2801171594" sldId="532"/>
            <ac:spMk id="7" creationId="{69527EC2-B140-B8D7-6318-1E21D86090C8}"/>
          </ac:spMkLst>
        </pc:spChg>
        <pc:picChg chg="add">
          <ac:chgData name="Jana Panten" userId="4837875be9110987" providerId="LiveId" clId="{64205E3A-E4CC-4CCE-AE71-0DBE2D499113}" dt="2026-07-17T09:24:07.816" v="19" actId="22"/>
          <ac:picMkLst>
            <pc:docMk/>
            <pc:sldMk cId="2801171594" sldId="532"/>
            <ac:picMk id="5" creationId="{81CD4397-3024-176F-5669-A9587289C488}"/>
          </ac:picMkLst>
        </pc:picChg>
      </pc:sldChg>
      <pc:sldChg chg="addSp mod">
        <pc:chgData name="Jana Panten" userId="4837875be9110987" providerId="LiveId" clId="{64205E3A-E4CC-4CCE-AE71-0DBE2D499113}" dt="2026-07-17T09:30:43.835" v="65" actId="22"/>
        <pc:sldMkLst>
          <pc:docMk/>
          <pc:sldMk cId="881087805" sldId="533"/>
        </pc:sldMkLst>
        <pc:spChg chg="add">
          <ac:chgData name="Jana Panten" userId="4837875be9110987" providerId="LiveId" clId="{64205E3A-E4CC-4CCE-AE71-0DBE2D499113}" dt="2026-07-17T09:30:43.835" v="65" actId="22"/>
          <ac:spMkLst>
            <pc:docMk/>
            <pc:sldMk cId="881087805" sldId="533"/>
            <ac:spMk id="7" creationId="{89928145-0922-ECCC-38AD-7CFBA5560E7A}"/>
          </ac:spMkLst>
        </pc:spChg>
        <pc:picChg chg="add">
          <ac:chgData name="Jana Panten" userId="4837875be9110987" providerId="LiveId" clId="{64205E3A-E4CC-4CCE-AE71-0DBE2D499113}" dt="2026-07-17T09:24:09.991" v="20" actId="22"/>
          <ac:picMkLst>
            <pc:docMk/>
            <pc:sldMk cId="881087805" sldId="533"/>
            <ac:picMk id="5" creationId="{D78DB309-5343-1C5E-1EF1-41D02C6D6D90}"/>
          </ac:picMkLst>
        </pc:picChg>
      </pc:sldChg>
      <pc:sldChg chg="addSp mod">
        <pc:chgData name="Jana Panten" userId="4837875be9110987" providerId="LiveId" clId="{64205E3A-E4CC-4CCE-AE71-0DBE2D499113}" dt="2026-07-17T09:30:47.136" v="66" actId="22"/>
        <pc:sldMkLst>
          <pc:docMk/>
          <pc:sldMk cId="1306268018" sldId="534"/>
        </pc:sldMkLst>
        <pc:spChg chg="add">
          <ac:chgData name="Jana Panten" userId="4837875be9110987" providerId="LiveId" clId="{64205E3A-E4CC-4CCE-AE71-0DBE2D499113}" dt="2026-07-17T09:30:47.136" v="66" actId="22"/>
          <ac:spMkLst>
            <pc:docMk/>
            <pc:sldMk cId="1306268018" sldId="534"/>
            <ac:spMk id="7" creationId="{61996DB8-4E9E-1A3C-2B26-C7826200CEB9}"/>
          </ac:spMkLst>
        </pc:spChg>
        <pc:picChg chg="add">
          <ac:chgData name="Jana Panten" userId="4837875be9110987" providerId="LiveId" clId="{64205E3A-E4CC-4CCE-AE71-0DBE2D499113}" dt="2026-07-17T09:24:12.018" v="21" actId="22"/>
          <ac:picMkLst>
            <pc:docMk/>
            <pc:sldMk cId="1306268018" sldId="534"/>
            <ac:picMk id="5" creationId="{DCBB17C8-628A-D0B2-2A82-7E4F4D0817BA}"/>
          </ac:picMkLst>
        </pc:picChg>
      </pc:sldChg>
      <pc:sldChg chg="addSp mod">
        <pc:chgData name="Jana Panten" userId="4837875be9110987" providerId="LiveId" clId="{64205E3A-E4CC-4CCE-AE71-0DBE2D499113}" dt="2026-07-17T09:30:50.197" v="67" actId="22"/>
        <pc:sldMkLst>
          <pc:docMk/>
          <pc:sldMk cId="3795466540" sldId="535"/>
        </pc:sldMkLst>
        <pc:spChg chg="add">
          <ac:chgData name="Jana Panten" userId="4837875be9110987" providerId="LiveId" clId="{64205E3A-E4CC-4CCE-AE71-0DBE2D499113}" dt="2026-07-17T09:30:50.197" v="67" actId="22"/>
          <ac:spMkLst>
            <pc:docMk/>
            <pc:sldMk cId="3795466540" sldId="535"/>
            <ac:spMk id="9" creationId="{B282E210-0050-4DE1-4BC3-60E087840A8C}"/>
          </ac:spMkLst>
        </pc:spChg>
        <pc:picChg chg="add">
          <ac:chgData name="Jana Panten" userId="4837875be9110987" providerId="LiveId" clId="{64205E3A-E4CC-4CCE-AE71-0DBE2D499113}" dt="2026-07-17T09:24:14.299" v="22" actId="22"/>
          <ac:picMkLst>
            <pc:docMk/>
            <pc:sldMk cId="3795466540" sldId="535"/>
            <ac:picMk id="5" creationId="{3F63B66D-090F-7303-6C2F-F1BA4F063384}"/>
          </ac:picMkLst>
        </pc:picChg>
      </pc:sldChg>
      <pc:sldChg chg="addSp mod">
        <pc:chgData name="Jana Panten" userId="4837875be9110987" providerId="LiveId" clId="{64205E3A-E4CC-4CCE-AE71-0DBE2D499113}" dt="2026-07-17T09:30:52.697" v="68" actId="22"/>
        <pc:sldMkLst>
          <pc:docMk/>
          <pc:sldMk cId="2527125440" sldId="536"/>
        </pc:sldMkLst>
        <pc:spChg chg="add">
          <ac:chgData name="Jana Panten" userId="4837875be9110987" providerId="LiveId" clId="{64205E3A-E4CC-4CCE-AE71-0DBE2D499113}" dt="2026-07-17T09:30:52.697" v="68" actId="22"/>
          <ac:spMkLst>
            <pc:docMk/>
            <pc:sldMk cId="2527125440" sldId="536"/>
            <ac:spMk id="8" creationId="{26C7F7B1-C35B-B937-84EE-7F81F5B69190}"/>
          </ac:spMkLst>
        </pc:spChg>
        <pc:picChg chg="add">
          <ac:chgData name="Jana Panten" userId="4837875be9110987" providerId="LiveId" clId="{64205E3A-E4CC-4CCE-AE71-0DBE2D499113}" dt="2026-07-17T09:24:17.520" v="23" actId="22"/>
          <ac:picMkLst>
            <pc:docMk/>
            <pc:sldMk cId="2527125440" sldId="536"/>
            <ac:picMk id="5" creationId="{03B0F6DF-A731-A8D4-D2A9-2FE5F936F41B}"/>
          </ac:picMkLst>
        </pc:picChg>
      </pc:sldChg>
      <pc:sldChg chg="addSp mod">
        <pc:chgData name="Jana Panten" userId="4837875be9110987" providerId="LiveId" clId="{64205E3A-E4CC-4CCE-AE71-0DBE2D499113}" dt="2026-07-17T09:30:56.238" v="69" actId="22"/>
        <pc:sldMkLst>
          <pc:docMk/>
          <pc:sldMk cId="3392802040" sldId="537"/>
        </pc:sldMkLst>
        <pc:spChg chg="add">
          <ac:chgData name="Jana Panten" userId="4837875be9110987" providerId="LiveId" clId="{64205E3A-E4CC-4CCE-AE71-0DBE2D499113}" dt="2026-07-17T09:30:56.238" v="69" actId="22"/>
          <ac:spMkLst>
            <pc:docMk/>
            <pc:sldMk cId="3392802040" sldId="537"/>
            <ac:spMk id="8" creationId="{EF84D458-7FFA-ADEC-E692-47B9EA2222EE}"/>
          </ac:spMkLst>
        </pc:spChg>
        <pc:picChg chg="add">
          <ac:chgData name="Jana Panten" userId="4837875be9110987" providerId="LiveId" clId="{64205E3A-E4CC-4CCE-AE71-0DBE2D499113}" dt="2026-07-17T09:24:19.608" v="24" actId="22"/>
          <ac:picMkLst>
            <pc:docMk/>
            <pc:sldMk cId="3392802040" sldId="537"/>
            <ac:picMk id="5" creationId="{19A73A69-A8CF-BE4C-FFB4-4D919EC99D9E}"/>
          </ac:picMkLst>
        </pc:picChg>
      </pc:sldChg>
      <pc:sldChg chg="addSp modSp mod">
        <pc:chgData name="Jana Panten" userId="4837875be9110987" providerId="LiveId" clId="{64205E3A-E4CC-4CCE-AE71-0DBE2D499113}" dt="2026-07-17T09:30:59.159" v="70" actId="22"/>
        <pc:sldMkLst>
          <pc:docMk/>
          <pc:sldMk cId="1991888" sldId="538"/>
        </pc:sldMkLst>
        <pc:spChg chg="add">
          <ac:chgData name="Jana Panten" userId="4837875be9110987" providerId="LiveId" clId="{64205E3A-E4CC-4CCE-AE71-0DBE2D499113}" dt="2026-07-17T09:30:59.159" v="70" actId="22"/>
          <ac:spMkLst>
            <pc:docMk/>
            <pc:sldMk cId="1991888" sldId="538"/>
            <ac:spMk id="7" creationId="{734CC203-41F2-AFBF-3DCF-50A4D280C2DA}"/>
          </ac:spMkLst>
        </pc:spChg>
        <pc:picChg chg="add mod">
          <ac:chgData name="Jana Panten" userId="4837875be9110987" providerId="LiveId" clId="{64205E3A-E4CC-4CCE-AE71-0DBE2D499113}" dt="2026-07-17T09:24:26.122" v="26" actId="14100"/>
          <ac:picMkLst>
            <pc:docMk/>
            <pc:sldMk cId="1991888" sldId="538"/>
            <ac:picMk id="5" creationId="{F20010BE-CACF-479C-FAB4-07EEB03C3DDA}"/>
          </ac:picMkLst>
        </pc:picChg>
      </pc:sldChg>
      <pc:sldChg chg="addSp mod">
        <pc:chgData name="Jana Panten" userId="4837875be9110987" providerId="LiveId" clId="{64205E3A-E4CC-4CCE-AE71-0DBE2D499113}" dt="2026-07-17T09:31:03.181" v="71" actId="22"/>
        <pc:sldMkLst>
          <pc:docMk/>
          <pc:sldMk cId="4087234707" sldId="539"/>
        </pc:sldMkLst>
        <pc:spChg chg="add">
          <ac:chgData name="Jana Panten" userId="4837875be9110987" providerId="LiveId" clId="{64205E3A-E4CC-4CCE-AE71-0DBE2D499113}" dt="2026-07-17T09:31:03.181" v="71" actId="22"/>
          <ac:spMkLst>
            <pc:docMk/>
            <pc:sldMk cId="4087234707" sldId="539"/>
            <ac:spMk id="7" creationId="{98B7D8D4-0F94-CB18-410D-F9AD5198C182}"/>
          </ac:spMkLst>
        </pc:spChg>
        <pc:picChg chg="add">
          <ac:chgData name="Jana Panten" userId="4837875be9110987" providerId="LiveId" clId="{64205E3A-E4CC-4CCE-AE71-0DBE2D499113}" dt="2026-07-17T09:24:30.427" v="27" actId="22"/>
          <ac:picMkLst>
            <pc:docMk/>
            <pc:sldMk cId="4087234707" sldId="539"/>
            <ac:picMk id="5" creationId="{88A984E8-EF04-389E-886D-ACAE689AD9C3}"/>
          </ac:picMkLst>
        </pc:picChg>
      </pc:sldChg>
      <pc:sldChg chg="modSp add mod">
        <pc:chgData name="Jana Panten" userId="4837875be9110987" providerId="LiveId" clId="{64205E3A-E4CC-4CCE-AE71-0DBE2D499113}" dt="2026-07-17T09:22:40.612" v="3" actId="20577"/>
        <pc:sldMkLst>
          <pc:docMk/>
          <pc:sldMk cId="3946583669" sldId="540"/>
        </pc:sldMkLst>
        <pc:spChg chg="mod">
          <ac:chgData name="Jana Panten" userId="4837875be9110987" providerId="LiveId" clId="{64205E3A-E4CC-4CCE-AE71-0DBE2D499113}" dt="2026-07-17T09:22:40.612" v="3" actId="20577"/>
          <ac:spMkLst>
            <pc:docMk/>
            <pc:sldMk cId="3946583669" sldId="540"/>
            <ac:spMk id="2" creationId="{1AFCD795-5B8F-4ABE-9B00-77228002833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179484" y="2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AF9A1E-3821-4ECE-A3D5-7D8FBF6C4361}" type="datetimeFigureOut">
              <a:rPr lang="de-DE" smtClean="0"/>
              <a:t>17.07.2026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145BD1-4E92-432D-AAF1-FF572573D6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808042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049600-72A7-4AD0-A597-B68FCDEF32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6C4C722-DAEF-4747-A08E-06E9ABB346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FC6E9CE-6140-4A9D-8C66-469B5BD48B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58B1371-8631-42E9-BE17-DC0735795914}" type="datetime1">
              <a:rPr lang="de-DE" smtClean="0"/>
              <a:t>17.07.2026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C743247-B6E4-41B1-B9D9-D10C9F381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1CDBF26-4062-411B-904A-2D4B45A70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27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A22B41-7686-4265-AEA9-987C85E1D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23269E8-5A39-48D0-A114-5918432A67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45B0C1A-E376-4056-B2B8-FCEC6E20EC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A90930D-D50B-426E-A173-AECD7B9836B0}" type="datetime1">
              <a:rPr lang="de-DE" smtClean="0"/>
              <a:t>17.07.2026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85E464F-9160-4D30-97E0-C4035CBA2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C228D07-DDD8-4E7D-99E0-5ABF489EC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6495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95B535-F8F1-4462-9DA2-F2A5C87D8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EC5DC71-1613-49E4-9471-00C5D2C560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F9FF71F-0484-47D8-936D-0E52F0E751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AB9311F-C712-40F1-B9D2-378F1BE6EB0B}" type="datetime1">
              <a:rPr lang="de-DE" smtClean="0"/>
              <a:t>17.07.2026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EE6D419-25BD-4A34-9CFA-0CAC2BFC5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2C6CFA0-0C43-4E53-B2F7-E21836216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29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5DECDC-2CAF-492A-A820-54F341992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4913A42-88C8-41F3-AF00-2B2ED11ABE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267D310-667B-4503-A485-4D6E09E6C8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A4DBDE-80C3-4919-B15B-0AA55FE4F5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AC43AA-69B8-4B77-9EF0-62922C7B784F}" type="datetime1">
              <a:rPr lang="de-DE" smtClean="0"/>
              <a:t>17.07.2026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3D0571E-947C-4EEC-82B5-B57090FB8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D696F84-494B-446C-AC4F-365494261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59569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C1C871-DF33-49E6-ADB3-7FB19C782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B8388D8-174F-472A-84AF-BA5D9B5ABA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FB24BBB-0585-4331-85FB-C45BB7BD09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A65954F-8A36-4E91-A935-382A4591A0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326447BD-652A-4799-82A3-168060CEFA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C5BDDDFE-0B79-46A7-96C9-422FDD820E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E440B46-1CF0-48AA-B8EB-92CF39E83072}" type="datetime1">
              <a:rPr lang="de-DE" smtClean="0"/>
              <a:t>17.07.2026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82B8FB52-EFF1-483E-9D8B-28892F480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D7C62B7-F3AD-4072-AA98-C8F9153CE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3731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38DAD1-98DC-4AAE-B855-686ABA3B4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59A609C-4D4E-401A-B181-29A1A77FB2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8AAC53-A9A9-48E9-9D9E-7AA30225DBFB}" type="datetime1">
              <a:rPr lang="de-DE" smtClean="0"/>
              <a:t>17.07.2026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A06DA16-ED91-47A5-9633-9D9714FC8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6E0967C-BB27-48D8-9119-8651736A0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7236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C8FC598-4DA0-413F-A07D-FBB28589E8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A8433BF-D6F0-45C4-99E7-FF0E46AF16F5}" type="datetime1">
              <a:rPr lang="de-DE" smtClean="0"/>
              <a:t>17.07.2026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69424B8-A2CF-4758-92A7-FA6EC2605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C7239A2-042A-4B98-8AF0-DC7ED2E45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4934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F8E823-5568-40F0-91F1-39BBD21C6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8BC8C6A-0016-461A-8674-558FA12F7F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3262711-45B3-4E25-B18C-CD7EA78255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29000C2-CE9F-4F7C-B6E7-2086E02EA6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19A3514-6D38-4C0A-9142-ACDD54AF831C}" type="datetime1">
              <a:rPr lang="de-DE" smtClean="0"/>
              <a:t>17.07.2026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D6C63D0-8AA3-4943-85C1-ECB659BCB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AFE169B-4464-4EFB-8AAA-7BC87FA98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6833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E46630-CC90-4EE0-89F8-0F6EAC420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50D84E0B-5199-46B9-98BC-A78D4BCAD7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EB85318-EEE7-4AF0-8CF7-9633ECB827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99FD5FB-7C92-4717-9AA2-ABBBF682DB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AEEED42-3888-4AB6-AFC5-456A95ED250D}" type="datetime1">
              <a:rPr lang="de-DE" smtClean="0"/>
              <a:t>17.07.2026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32AAAE8-0BF0-4424-8A5B-25C596F19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D27B736-4A0B-478D-A7FB-5705A37CE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282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3EF548-B8A4-4158-BEC7-038BDE173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D626CE7-C233-4B8A-8A8E-F400836E0F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B17F5EF-304E-41FB-841B-16FC0182DD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66B0FFB-4B15-4430-91C9-895AAACD4E45}" type="datetime1">
              <a:rPr lang="de-DE" smtClean="0"/>
              <a:t>17.07.2026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581AC02-6B88-4D31-A276-2081F79C2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1A3CAA-2CE7-48F2-A4C7-0E3F1E5AA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4734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222073C3-67C9-47CC-BE55-D9A6955114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B499C2D-7298-4DE8-8253-C16E532099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3A15FEC-07FC-4564-AECB-F162BF9E92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44DF6DD-F3EC-45F3-B061-66A9BA8B46CD}" type="datetime1">
              <a:rPr lang="de-DE" smtClean="0"/>
              <a:t>17.07.2026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2D4D40D-E626-4078-91CA-00B9E646C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668643A-EA4D-4D92-9E40-05995864D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385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B30186-50EB-4569-A027-C38EDA6385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D44D7BE-D056-49E6-957B-56F7B7B2FE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247939B-01BF-4EC0-BE80-CFBB2D98B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CDB52-D655-4230-A096-111D2FA6B715}" type="datetime1">
              <a:rPr lang="de-DE" smtClean="0"/>
              <a:t>17.07.2026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34B95D5-6128-4C47-9E5C-3C0D571EA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F743026-E759-4F75-9E3A-272095EBF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0978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9304F8-C02B-42AE-B28D-ABE5177FE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AD47172-3CDA-48C6-B73E-655913A5DE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1EDDAFB-8043-4B23-A58B-47C8E26AA8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B6AD7-5C5F-4753-9EDA-C4D6A1681EAB}" type="datetime1">
              <a:rPr lang="de-DE" smtClean="0"/>
              <a:t>17.07.2026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4FD9038-D560-449C-AC69-E8592CD63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0C4BCF5-19D7-44C6-93CF-E8D52D47A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2214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7CADD2-3C9D-4835-80D5-CBB6607CD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7718932-B649-4877-ACF2-DEEB69AADB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C72C302-3640-4406-AA74-38E40DCEC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FF6D6-D2C2-4B1E-AC83-54ACA62E9996}" type="datetime1">
              <a:rPr lang="de-DE" smtClean="0"/>
              <a:t>17.07.2026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0254148-2274-44AA-BFD2-90810C393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DEB055D-1F67-42D7-92A0-8AA7C24CB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5339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1F61F-0832-453A-B3A3-C9D8DC837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11E6594-44AD-4F99-9303-05C380033E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7108A04-57C2-4E94-83FB-2F34A45B1C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97A100E-FEC8-4E43-ABD7-62365C510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8B11D-A991-4856-B7BF-56D7E58D77E6}" type="datetime1">
              <a:rPr lang="de-DE" smtClean="0"/>
              <a:t>17.07.2026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000BFE8-2864-4770-B67A-96D6AE4C9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58625C8-BAB4-47FC-BC01-B56C81894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3032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F968DF-EA77-468D-87C3-D77A92558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4F82D98-BB0D-4A3E-8030-22509E8F3B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593014A-164A-468E-887E-9457B9206A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DB2873B-1C98-4120-B6DC-5B77C4C875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596548DE-2B5E-44CD-A049-ECC02FC52E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2B77F02F-11AC-4C37-9F67-FD5B74B09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CDC7B-2FE5-4B8D-A164-ED67A5E5F36D}" type="datetime1">
              <a:rPr lang="de-DE" smtClean="0"/>
              <a:t>17.07.2026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CC0DFBA-FD09-4E02-B510-86EA13DEF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0C16707F-7F01-42AD-855D-A0DBD40C2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66967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A86719-CABE-488F-BC2B-F8BC78617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4DF8B6D-4017-46BA-9872-152865CB3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BFE02-6DF4-48A4-9A13-819EA5233DC3}" type="datetime1">
              <a:rPr lang="de-DE" smtClean="0"/>
              <a:t>17.07.2026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646823B-90CC-4E66-8AD8-5E02A653E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ED6BC18-0BCC-40B0-B74E-6337C5A5B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7196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BFF61BA9-96A0-41FB-B955-0502537B1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6C6DE-2631-4449-82CA-C7B002297492}" type="datetime1">
              <a:rPr lang="de-DE" smtClean="0"/>
              <a:t>17.07.2026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3C6D298-4D73-4C3A-860A-FB147E3D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2C2F33D-FB39-4E2F-B070-8BBBC3DEE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59353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223FC4-A4F9-453D-AB83-D9C435B0E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E866D7E-FBCE-4F7F-AD7F-30A7E6027E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C875029-22C9-4417-B90B-74E139E57F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A00B1AB-6FB0-413A-BBBA-0876BC5BF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93BBA-1E86-45F7-9E46-08799DFA16D5}" type="datetime1">
              <a:rPr lang="de-DE" smtClean="0"/>
              <a:t>17.07.2026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0529B87-83E1-4195-9EC9-48DC35B15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38868C8-B082-439C-921B-A5BA137C1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3975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6E1DBB-DE30-4DF0-9D32-E816E0E6F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003AC2F9-6E5B-4BFD-B247-15E47951C7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2FD57AD-8511-445C-A305-912A2380D8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9447ACB-A493-4572-8C37-53ED09A67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A5697-48CC-427B-A3A6-1A507D8F9B02}" type="datetime1">
              <a:rPr lang="de-DE" smtClean="0"/>
              <a:t>17.07.2026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3A7D557-2107-45C7-A2F2-7D5303A99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5DFAC30-B23D-4897-95B3-7CDBB6F42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5509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D5F19B-D038-4C16-B726-5ADF3C0F6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AF67943-C285-4A75-85DF-567749528A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63F1712-29C5-4923-A639-7E90B449E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7FC69-3EDC-4C1A-824F-B34CF245A85C}" type="datetime1">
              <a:rPr lang="de-DE" smtClean="0"/>
              <a:t>17.07.2026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40B8A40-DEAE-4596-AB95-40568DF8C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9810F92-2077-4DE1-B213-666D7F191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9623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89A402CD-A87A-4D43-8037-D6F3F60B6A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805ACAD-9E91-4C4D-9129-D90803D959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F30F3DA-1AB1-4450-9BF7-37F617271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A82BE-50E8-4724-A3FB-EA8C7332D7D0}" type="datetime1">
              <a:rPr lang="de-DE" smtClean="0"/>
              <a:t>17.07.2026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BDC8E54-8C47-4CEB-BF6F-27B86357E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8A11D70-3986-4583-98F7-7A4A18D56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7286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E9A3F28-3ECD-483D-BFE8-FB8028D9F4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609600"/>
            <a:ext cx="10515600" cy="5567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187F33F-5037-4211-A57D-E38FCA5CAA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3923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5AE5D47-C72F-4F54-8034-CDC2F2B84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7ED68E3-86C3-4103-80DB-0B5F8C50FB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F4F6559-1CB1-4782-92D4-648DD43FDA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309493-937E-4689-8725-2D168DDF5BA9}" type="datetime1">
              <a:rPr lang="de-DE" smtClean="0"/>
              <a:t>17.07.2026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F24DD8-568E-422A-A9AA-6CD5B0E1C7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FEE0030-3114-42E2-BF7F-870966610F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1746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52A598C1-A2D4-4AC0-8CF1-53CE05D66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1</a:t>
            </a:fld>
            <a:endParaRPr lang="de-DE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EC6A4585-BE84-FDE1-6303-9D6ABD2CB390}"/>
              </a:ext>
            </a:extLst>
          </p:cNvPr>
          <p:cNvSpPr/>
          <p:nvPr/>
        </p:nvSpPr>
        <p:spPr>
          <a:xfrm>
            <a:off x="0" y="1549021"/>
            <a:ext cx="12192000" cy="4569234"/>
          </a:xfrm>
          <a:prstGeom prst="rect">
            <a:avLst/>
          </a:prstGeom>
          <a:solidFill>
            <a:srgbClr val="EE8A22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AFCD795-5B8F-4ABE-9B00-7722800283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639838"/>
            <a:ext cx="9144000" cy="2387600"/>
          </a:xfrm>
        </p:spPr>
        <p:txBody>
          <a:bodyPr/>
          <a:lstStyle/>
          <a:p>
            <a: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  <a:t>Grundrechte</a:t>
            </a: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  <a:t>Kurseinheit 5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A861604D-9122-2D30-02A9-1F874A4A9A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092"/>
          <a:stretch>
            <a:fillRect/>
          </a:stretch>
        </p:blipFill>
        <p:spPr>
          <a:xfrm>
            <a:off x="-3895868" y="313898"/>
            <a:ext cx="7791735" cy="6858000"/>
          </a:xfrm>
          <a:prstGeom prst="rect">
            <a:avLst/>
          </a:prstGeom>
          <a:effectLst>
            <a:outerShdw blurRad="38100" dist="38100" dir="135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10EE94D0-C191-67F9-AF72-D80318B53D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583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789547" cy="4173020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ctr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Wiederholung: Art. 13 GG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</a:t>
            </a:r>
            <a:r>
              <a:rPr kumimoji="0" lang="de-DE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Schutzbereich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	Wortlaut: nur „Wohnung“ (elementarer Lebensraum)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ratio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auch Geschäfts- / Betriebsräume (Privatsphäre in räumlicher Hinsicht), 			zumal wenn diese in die Wohnung integriert sind (Wohnzimmerkanzlei) oder 			dem unkontrollierten öffentlichen Zutritt entzogen sind (Büroräume)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funktional: je größer der Öffentlichkeitsbezug, desto geringer der Schutz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976B49B-7052-9C6B-0EA5-192239BDC1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43CB5A1C-D166-BD19-4A7F-41A3145DCC11}"/>
              </a:ext>
            </a:extLst>
          </p:cNvPr>
          <p:cNvSpPr/>
          <p:nvPr/>
        </p:nvSpPr>
        <p:spPr>
          <a:xfrm>
            <a:off x="1" y="102357"/>
            <a:ext cx="2088204" cy="55263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Kurseinheit 5</a:t>
            </a:r>
          </a:p>
        </p:txBody>
      </p:sp>
    </p:spTree>
    <p:extLst>
      <p:ext uri="{BB962C8B-B14F-4D97-AF65-F5344CB8AC3E}">
        <p14:creationId xmlns:p14="http://schemas.microsoft.com/office/powerpoint/2010/main" val="235423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789547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algn="ctr" defTabSz="360000">
              <a:lnSpc>
                <a:spcPct val="150000"/>
              </a:lnSpc>
              <a:defRPr/>
            </a:pP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Wiederholung: Art. 13 GG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II.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Eingriff / Rechtfertigung: trennen nach Maßnahme und Öffentlichkeitsbezug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DFD323C7-61E8-4A1F-9091-BA7F784E7291}"/>
              </a:ext>
            </a:extLst>
          </p:cNvPr>
          <p:cNvCxnSpPr>
            <a:cxnSpLocks/>
          </p:cNvCxnSpPr>
          <p:nvPr/>
        </p:nvCxnSpPr>
        <p:spPr>
          <a:xfrm flipH="1">
            <a:off x="1761718" y="1756868"/>
            <a:ext cx="4320000" cy="288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79A0C46B-7AE1-45BC-9951-192FEF6C5622}"/>
              </a:ext>
            </a:extLst>
          </p:cNvPr>
          <p:cNvCxnSpPr>
            <a:cxnSpLocks/>
          </p:cNvCxnSpPr>
          <p:nvPr/>
        </p:nvCxnSpPr>
        <p:spPr>
          <a:xfrm>
            <a:off x="6096000" y="1737153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6281C825-1CBA-4B9E-A4C1-0FA8B5A8FFC3}"/>
              </a:ext>
            </a:extLst>
          </p:cNvPr>
          <p:cNvCxnSpPr>
            <a:cxnSpLocks/>
          </p:cNvCxnSpPr>
          <p:nvPr/>
        </p:nvCxnSpPr>
        <p:spPr>
          <a:xfrm>
            <a:off x="6081718" y="1756868"/>
            <a:ext cx="4320000" cy="288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feld 7">
            <a:extLst>
              <a:ext uri="{FF2B5EF4-FFF2-40B4-BE49-F238E27FC236}">
                <a16:creationId xmlns:a16="http://schemas.microsoft.com/office/drawing/2014/main" id="{AB8D7CCF-F35D-4392-8424-2E0A21B08D4E}"/>
              </a:ext>
            </a:extLst>
          </p:cNvPr>
          <p:cNvSpPr txBox="1"/>
          <p:nvPr/>
        </p:nvSpPr>
        <p:spPr>
          <a:xfrm>
            <a:off x="417251" y="1935332"/>
            <a:ext cx="3504467" cy="492266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Art. 13 II GG: „</a:t>
            </a:r>
            <a:r>
              <a:rPr lang="de-DE" sz="2400" i="1" u="sng" dirty="0">
                <a:latin typeface="Arial" panose="020B0604020202020204" pitchFamily="34" charset="0"/>
                <a:cs typeface="Arial" panose="020B0604020202020204" pitchFamily="34" charset="0"/>
              </a:rPr>
              <a:t>Durch-suchung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“ von W / 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=	zielgerichtetes Suchen 	nach Personen oder 	Sachen („Verborgenes 	aufspüren“)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qualif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Gesetzesvorbe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-	halt: Richtervorbehalt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C444096E-5C20-44BB-8A7C-53CFD5F94BD3}"/>
              </a:ext>
            </a:extLst>
          </p:cNvPr>
          <p:cNvSpPr txBox="1"/>
          <p:nvPr/>
        </p:nvSpPr>
        <p:spPr>
          <a:xfrm>
            <a:off x="4172505" y="1935333"/>
            <a:ext cx="3852156" cy="492266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Art. 13 VII GG: „</a:t>
            </a:r>
            <a:r>
              <a:rPr lang="de-DE" sz="2400" i="1" u="sng" dirty="0">
                <a:latin typeface="Arial" panose="020B0604020202020204" pitchFamily="34" charset="0"/>
                <a:cs typeface="Arial" panose="020B0604020202020204" pitchFamily="34" charset="0"/>
              </a:rPr>
              <a:t>Eingriffe und Beschränkungen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= 	Betreten und Besichtigen 	von W / G 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außerhalb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der 	Öffnungszeiten</a:t>
            </a: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qualif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Gesetzesvorbe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-	halt: s. Wortlaut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2B3914BB-66F4-4DB0-A633-DA515A03CD31}"/>
              </a:ext>
            </a:extLst>
          </p:cNvPr>
          <p:cNvSpPr txBox="1"/>
          <p:nvPr/>
        </p:nvSpPr>
        <p:spPr>
          <a:xfrm>
            <a:off x="8270282" y="1935333"/>
            <a:ext cx="3616917" cy="492266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Art. 2 I GG: falls räumliche Privatsphäre unberührt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= 	Betreten und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Besichti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-	gen von G 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innerhalb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		der Öffnungszeiten</a:t>
            </a: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einfacher Gesetzes-	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vorbehalt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(verfassungs-	mäßige Ordnung)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1E4FE6D5-AF2A-4D72-B333-CC157B9873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DE3F5FD1-AFEE-7279-76B6-3C21B6CE5BF0}"/>
              </a:ext>
            </a:extLst>
          </p:cNvPr>
          <p:cNvSpPr/>
          <p:nvPr/>
        </p:nvSpPr>
        <p:spPr>
          <a:xfrm>
            <a:off x="1" y="102357"/>
            <a:ext cx="2088204" cy="55263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Kurseinheit 5</a:t>
            </a:r>
          </a:p>
        </p:txBody>
      </p:sp>
    </p:spTree>
    <p:extLst>
      <p:ext uri="{BB962C8B-B14F-4D97-AF65-F5344CB8AC3E}">
        <p14:creationId xmlns:p14="http://schemas.microsoft.com/office/powerpoint/2010/main" val="1455262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789545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algn="ctr" defTabSz="360000">
              <a:lnSpc>
                <a:spcPct val="150000"/>
              </a:lnSpc>
              <a:defRPr/>
            </a:pP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Wiederholung: APR (Art. 2 I </a:t>
            </a:r>
            <a:r>
              <a:rPr lang="de-DE" sz="2400" b="1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i.V.m</a:t>
            </a: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1 I GG)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Selbstbestimmung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	selbst bestimmen und herauszufinden, wer man ist 												(z.B. Abstammung, Geschlecht, Resozialisierung)</a:t>
            </a:r>
            <a:endParaRPr lang="de-DE" sz="24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Selbstbewahrung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	sich zurückzuziehen, für sich und allein zu bleiben 												(z.B. Tagebuch, abgeschirmte Orte außerhalb Wohnung)</a:t>
            </a:r>
            <a:endParaRPr lang="de-DE" sz="24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Selbstdarstellung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		Schutz vor herabsetzender, verfälschender, entstellender, 										unerbetener Darstellung (z.B. Ehre, Name, Bild, Wort)</a:t>
            </a:r>
            <a:endParaRPr lang="de-DE" sz="24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Inform. Selbstbest.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	selbst entscheiden, wann und innerhalb welcher Grenzen 										persönliche Lebens-SV offenbart werden („Volkszählung“)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Vertraulichkeit und Integrität informationstechnischer Systeme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(„Online-Durch-																									  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suchung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“)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E31BE4D-3FC8-0A71-1C60-9AD29AD487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DDC0C5CD-9414-ABBA-76B0-2389AA53C05B}"/>
              </a:ext>
            </a:extLst>
          </p:cNvPr>
          <p:cNvSpPr/>
          <p:nvPr/>
        </p:nvSpPr>
        <p:spPr>
          <a:xfrm>
            <a:off x="1" y="102357"/>
            <a:ext cx="2088204" cy="55263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Kurseinheit 5</a:t>
            </a:r>
          </a:p>
        </p:txBody>
      </p:sp>
    </p:spTree>
    <p:extLst>
      <p:ext uri="{BB962C8B-B14F-4D97-AF65-F5344CB8AC3E}">
        <p14:creationId xmlns:p14="http://schemas.microsoft.com/office/powerpoint/2010/main" val="2480832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E61B1F-36EF-5181-5D0C-9AB64F2083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31EEBA73-D50D-ABA5-6BC1-7C0EB746A7E0}"/>
              </a:ext>
            </a:extLst>
          </p:cNvPr>
          <p:cNvSpPr/>
          <p:nvPr/>
        </p:nvSpPr>
        <p:spPr>
          <a:xfrm>
            <a:off x="0" y="1549021"/>
            <a:ext cx="12192000" cy="4569234"/>
          </a:xfrm>
          <a:prstGeom prst="rect">
            <a:avLst/>
          </a:prstGeom>
          <a:solidFill>
            <a:srgbClr val="EE8A22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B8C157-8652-B887-14A3-93EC152D25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340371"/>
            <a:ext cx="9144000" cy="2387600"/>
          </a:xfrm>
        </p:spPr>
        <p:txBody>
          <a:bodyPr/>
          <a:lstStyle/>
          <a:p>
            <a: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  <a:t>Grundrechte</a:t>
            </a: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r>
              <a:rPr lang="de-DE" sz="4800" dirty="0">
                <a:solidFill>
                  <a:schemeClr val="bg1"/>
                </a:solidFill>
                <a:latin typeface="Frutiger" panose="020B0500000000000000" pitchFamily="34" charset="0"/>
              </a:rPr>
              <a:t>FALL 6 – Grundrechtsschranken: Störende Kirchenglocken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ACA93AB7-ED4A-CAE2-8ED6-5BF081551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5</a:t>
            </a:fld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CD57A36-00EA-AB6B-67B2-8A12749F1C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pic>
        <p:nvPicPr>
          <p:cNvPr id="14" name="Grafik 13" descr="Glocken mit einfarbiger Füllung">
            <a:extLst>
              <a:ext uri="{FF2B5EF4-FFF2-40B4-BE49-F238E27FC236}">
                <a16:creationId xmlns:a16="http://schemas.microsoft.com/office/drawing/2014/main" id="{77B4E6CF-84AE-40AF-1C0C-4E53B11E0C5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38800" y="472797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509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71791" cy="5281016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Fall </a:t>
            </a:r>
            <a:r>
              <a:rPr lang="de-DE" sz="2400" b="1" u="sng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Grundrechtsschranken:</a:t>
            </a:r>
            <a:r>
              <a:rPr kumimoji="0" lang="de-DE" sz="2400" b="1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Störende Kirchenglocken</a:t>
            </a:r>
            <a:endParaRPr kumimoji="0" lang="de-DE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       		</a:t>
            </a: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86E28A3A-7E1A-4E6D-A4E1-84DCF77DF76C}"/>
              </a:ext>
            </a:extLst>
          </p:cNvPr>
          <p:cNvCxnSpPr>
            <a:cxnSpLocks/>
          </p:cNvCxnSpPr>
          <p:nvPr/>
        </p:nvCxnSpPr>
        <p:spPr>
          <a:xfrm>
            <a:off x="2499360" y="1968325"/>
            <a:ext cx="5040000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feld 18">
            <a:extLst>
              <a:ext uri="{FF2B5EF4-FFF2-40B4-BE49-F238E27FC236}">
                <a16:creationId xmlns:a16="http://schemas.microsoft.com/office/drawing/2014/main" id="{323E34FF-4332-4E58-AA91-C3031E1F6CE1}"/>
              </a:ext>
            </a:extLst>
          </p:cNvPr>
          <p:cNvSpPr txBox="1"/>
          <p:nvPr/>
        </p:nvSpPr>
        <p:spPr>
          <a:xfrm>
            <a:off x="8826366" y="2692596"/>
            <a:ext cx="3156015" cy="202256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5AEF5AF6-BD2D-43D8-853A-DF7BAE45B424}"/>
              </a:ext>
            </a:extLst>
          </p:cNvPr>
          <p:cNvSpPr txBox="1"/>
          <p:nvPr/>
        </p:nvSpPr>
        <p:spPr>
          <a:xfrm>
            <a:off x="1080289" y="1682545"/>
            <a:ext cx="1023305" cy="62112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 + L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F6F5B26E-891C-4ABA-A22C-9E9496EF912E}"/>
              </a:ext>
            </a:extLst>
          </p:cNvPr>
          <p:cNvSpPr txBox="1"/>
          <p:nvPr/>
        </p:nvSpPr>
        <p:spPr>
          <a:xfrm>
            <a:off x="8275966" y="1682545"/>
            <a:ext cx="3600000" cy="124353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Land S (Gewerbeaufsicht)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5CA26464-AD98-453D-B7D1-BBA459B24A00}"/>
              </a:ext>
            </a:extLst>
          </p:cNvPr>
          <p:cNvSpPr txBox="1"/>
          <p:nvPr/>
        </p:nvSpPr>
        <p:spPr>
          <a:xfrm>
            <a:off x="2573801" y="3261418"/>
            <a:ext cx="2097495" cy="62112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Lärmimmission</a:t>
            </a:r>
          </a:p>
        </p:txBody>
      </p:sp>
      <p:cxnSp>
        <p:nvCxnSpPr>
          <p:cNvPr id="24" name="Gerade Verbindung mit Pfeil 23">
            <a:extLst>
              <a:ext uri="{FF2B5EF4-FFF2-40B4-BE49-F238E27FC236}">
                <a16:creationId xmlns:a16="http://schemas.microsoft.com/office/drawing/2014/main" id="{B04D0C83-C2D1-4343-B272-4C0888C79E63}"/>
              </a:ext>
            </a:extLst>
          </p:cNvPr>
          <p:cNvCxnSpPr>
            <a:cxnSpLocks/>
          </p:cNvCxnSpPr>
          <p:nvPr/>
        </p:nvCxnSpPr>
        <p:spPr>
          <a:xfrm>
            <a:off x="7911967" y="2227384"/>
            <a:ext cx="0" cy="2520000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feld 31">
            <a:extLst>
              <a:ext uri="{FF2B5EF4-FFF2-40B4-BE49-F238E27FC236}">
                <a16:creationId xmlns:a16="http://schemas.microsoft.com/office/drawing/2014/main" id="{8F797C4A-E1D7-4BA8-BA2C-1AE78EF72E00}"/>
              </a:ext>
            </a:extLst>
          </p:cNvPr>
          <p:cNvSpPr txBox="1"/>
          <p:nvPr/>
        </p:nvSpPr>
        <p:spPr>
          <a:xfrm>
            <a:off x="8275960" y="4681100"/>
            <a:ext cx="3600000" cy="108818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Katholische Kirche (M)</a:t>
            </a:r>
          </a:p>
          <a:p>
            <a:pPr marL="0" marR="0" lvl="0" indent="0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Beigeladene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230D30BA-307A-4218-B94A-FADCC7995303}"/>
              </a:ext>
            </a:extLst>
          </p:cNvPr>
          <p:cNvSpPr txBox="1"/>
          <p:nvPr/>
        </p:nvSpPr>
        <p:spPr>
          <a:xfrm>
            <a:off x="2499360" y="1347207"/>
            <a:ext cx="4998720" cy="62111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VerpflKl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auf Verbot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01D1F038-F426-4AD2-9684-EB89C822C596}"/>
              </a:ext>
            </a:extLst>
          </p:cNvPr>
          <p:cNvSpPr txBox="1"/>
          <p:nvPr/>
        </p:nvSpPr>
        <p:spPr>
          <a:xfrm>
            <a:off x="8275960" y="3261418"/>
            <a:ext cx="3600000" cy="62112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 begehrt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6" name="Gerade Verbindung mit Pfeil 15">
            <a:extLst>
              <a:ext uri="{FF2B5EF4-FFF2-40B4-BE49-F238E27FC236}">
                <a16:creationId xmlns:a16="http://schemas.microsoft.com/office/drawing/2014/main" id="{AAC4071F-07A9-4BD0-94DB-D59752A8BC73}"/>
              </a:ext>
            </a:extLst>
          </p:cNvPr>
          <p:cNvCxnSpPr>
            <a:cxnSpLocks/>
          </p:cNvCxnSpPr>
          <p:nvPr/>
        </p:nvCxnSpPr>
        <p:spPr>
          <a:xfrm flipH="1" flipV="1">
            <a:off x="2487781" y="2213094"/>
            <a:ext cx="5040000" cy="2520000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feld 19">
            <a:extLst>
              <a:ext uri="{FF2B5EF4-FFF2-40B4-BE49-F238E27FC236}">
                <a16:creationId xmlns:a16="http://schemas.microsoft.com/office/drawing/2014/main" id="{A87EAA42-95AD-40A8-91C4-E69DD2AA52CF}"/>
              </a:ext>
            </a:extLst>
          </p:cNvPr>
          <p:cNvSpPr txBox="1"/>
          <p:nvPr/>
        </p:nvSpPr>
        <p:spPr>
          <a:xfrm>
            <a:off x="1080290" y="4114801"/>
            <a:ext cx="2097496" cy="122148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Zeitschlagen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22 - 6 Uhr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7A9C24EE-065D-468B-8DF4-AE49A18A62B2}"/>
              </a:ext>
            </a:extLst>
          </p:cNvPr>
          <p:cNvSpPr txBox="1"/>
          <p:nvPr/>
        </p:nvSpPr>
        <p:spPr>
          <a:xfrm>
            <a:off x="3925968" y="4114801"/>
            <a:ext cx="2911699" cy="122148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Sakrales Läuten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6:00 - 6:05 Uhr</a:t>
            </a:r>
          </a:p>
        </p:txBody>
      </p:sp>
      <p:cxnSp>
        <p:nvCxnSpPr>
          <p:cNvPr id="25" name="Gerade Verbindung mit Pfeil 24">
            <a:extLst>
              <a:ext uri="{FF2B5EF4-FFF2-40B4-BE49-F238E27FC236}">
                <a16:creationId xmlns:a16="http://schemas.microsoft.com/office/drawing/2014/main" id="{966E4A3C-3F46-4328-9C91-715B2F99A9AC}"/>
              </a:ext>
            </a:extLst>
          </p:cNvPr>
          <p:cNvCxnSpPr>
            <a:cxnSpLocks/>
          </p:cNvCxnSpPr>
          <p:nvPr/>
        </p:nvCxnSpPr>
        <p:spPr>
          <a:xfrm>
            <a:off x="3622548" y="3793741"/>
            <a:ext cx="720000" cy="288000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mit Pfeil 25">
            <a:extLst>
              <a:ext uri="{FF2B5EF4-FFF2-40B4-BE49-F238E27FC236}">
                <a16:creationId xmlns:a16="http://schemas.microsoft.com/office/drawing/2014/main" id="{BFA0B189-CBC5-45F7-BD80-8DEF15399892}"/>
              </a:ext>
            </a:extLst>
          </p:cNvPr>
          <p:cNvCxnSpPr>
            <a:cxnSpLocks/>
          </p:cNvCxnSpPr>
          <p:nvPr/>
        </p:nvCxnSpPr>
        <p:spPr>
          <a:xfrm flipH="1">
            <a:off x="2903022" y="3793741"/>
            <a:ext cx="720000" cy="288000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>
            <a:extLst>
              <a:ext uri="{FF2B5EF4-FFF2-40B4-BE49-F238E27FC236}">
                <a16:creationId xmlns:a16="http://schemas.microsoft.com/office/drawing/2014/main" id="{39F47426-BA90-BCBB-B541-63A527802E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229725" y="1"/>
            <a:ext cx="1962273" cy="998219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7C528629-2AA7-E057-8E5F-EB8997CD6EB9}"/>
              </a:ext>
            </a:extLst>
          </p:cNvPr>
          <p:cNvSpPr/>
          <p:nvPr/>
        </p:nvSpPr>
        <p:spPr>
          <a:xfrm>
            <a:off x="1" y="102357"/>
            <a:ext cx="2088204" cy="55263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6</a:t>
            </a:r>
          </a:p>
        </p:txBody>
      </p:sp>
    </p:spTree>
    <p:extLst>
      <p:ext uri="{BB962C8B-B14F-4D97-AF65-F5344CB8AC3E}">
        <p14:creationId xmlns:p14="http://schemas.microsoft.com/office/powerpoint/2010/main" val="3170824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14" grpId="0"/>
      <p:bldP spid="15" grpId="0"/>
      <p:bldP spid="20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98424" cy="6088160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ctr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Übersicht BImSchG</a:t>
            </a:r>
          </a:p>
          <a:p>
            <a:pPr marL="0" marR="0" lvl="0" indent="0" algn="ctr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8BC26794-87D9-4694-85E3-ACAF842289A6}"/>
              </a:ext>
            </a:extLst>
          </p:cNvPr>
          <p:cNvCxnSpPr>
            <a:cxnSpLocks/>
          </p:cNvCxnSpPr>
          <p:nvPr/>
        </p:nvCxnSpPr>
        <p:spPr>
          <a:xfrm>
            <a:off x="6096000" y="1027597"/>
            <a:ext cx="432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2B8BCA16-DDB4-4A17-8067-0B1654B4408C}"/>
              </a:ext>
            </a:extLst>
          </p:cNvPr>
          <p:cNvCxnSpPr>
            <a:cxnSpLocks/>
          </p:cNvCxnSpPr>
          <p:nvPr/>
        </p:nvCxnSpPr>
        <p:spPr>
          <a:xfrm>
            <a:off x="6096000" y="1023156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8">
            <a:extLst>
              <a:ext uri="{FF2B5EF4-FFF2-40B4-BE49-F238E27FC236}">
                <a16:creationId xmlns:a16="http://schemas.microsoft.com/office/drawing/2014/main" id="{5343DF1D-C253-46CE-B3F9-8782B53D57B3}"/>
              </a:ext>
            </a:extLst>
          </p:cNvPr>
          <p:cNvSpPr txBox="1"/>
          <p:nvPr/>
        </p:nvSpPr>
        <p:spPr>
          <a:xfrm>
            <a:off x="349050" y="1269507"/>
            <a:ext cx="3542559" cy="80313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Allgemeine Vorschriften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§§ 1 ff BImSchG</a:t>
            </a: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AAC4FCC6-21F5-4669-A3C7-7264FD0A71F2}"/>
              </a:ext>
            </a:extLst>
          </p:cNvPr>
          <p:cNvCxnSpPr>
            <a:cxnSpLocks/>
          </p:cNvCxnSpPr>
          <p:nvPr/>
        </p:nvCxnSpPr>
        <p:spPr>
          <a:xfrm flipH="1">
            <a:off x="1776000" y="1023157"/>
            <a:ext cx="432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feld 14">
            <a:extLst>
              <a:ext uri="{FF2B5EF4-FFF2-40B4-BE49-F238E27FC236}">
                <a16:creationId xmlns:a16="http://schemas.microsoft.com/office/drawing/2014/main" id="{E400C0BC-DFB6-423B-B0ED-6109FF1462DF}"/>
              </a:ext>
            </a:extLst>
          </p:cNvPr>
          <p:cNvSpPr txBox="1"/>
          <p:nvPr/>
        </p:nvSpPr>
        <p:spPr>
          <a:xfrm>
            <a:off x="4009839" y="1269507"/>
            <a:ext cx="4675727" cy="80313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Genehmigungsbedürftige Anlagen</a:t>
            </a:r>
          </a:p>
          <a:p>
            <a:pPr marL="0" marR="0" lvl="0" indent="0" algn="ctr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§§ 4 ff BImSchG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61E4FACE-89ED-4DCD-A68E-FF3865F070BF}"/>
              </a:ext>
            </a:extLst>
          </p:cNvPr>
          <p:cNvSpPr txBox="1"/>
          <p:nvPr/>
        </p:nvSpPr>
        <p:spPr>
          <a:xfrm>
            <a:off x="9201978" y="1269506"/>
            <a:ext cx="2428043" cy="80313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G.-freie Anlagen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§§ 22 ff BImSchG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698D79DB-5B75-4319-BAAE-CCBFC1B910A4}"/>
              </a:ext>
            </a:extLst>
          </p:cNvPr>
          <p:cNvSpPr txBox="1"/>
          <p:nvPr/>
        </p:nvSpPr>
        <p:spPr>
          <a:xfrm>
            <a:off x="4009839" y="2164080"/>
            <a:ext cx="2337696" cy="44704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g.-bedürftig</a:t>
            </a: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 4 I 3 BImSchG mit RVO</a:t>
            </a: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 1 I der 4.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BImSchVO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mit Anhang 1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B964286D-EC7D-4D34-A1C7-15AFB575EE52}"/>
              </a:ext>
            </a:extLst>
          </p:cNvPr>
          <p:cNvSpPr txBox="1"/>
          <p:nvPr/>
        </p:nvSpPr>
        <p:spPr>
          <a:xfrm>
            <a:off x="6347536" y="2164080"/>
            <a:ext cx="2743200" cy="44704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g.-fähig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 6 I Nr. 1 und Nr. 2 BImSchG</a:t>
            </a: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Betreiberpflichten i.S.v. § 5 BImSchG</a:t>
            </a: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und andere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öff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.-rechtl. Vorschriften (z.B. Baurecht: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Kon-zentrationswirkung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§ 13 BImSchG)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B38CB98E-E7AD-4994-86F6-BE57534F46C0}"/>
              </a:ext>
            </a:extLst>
          </p:cNvPr>
          <p:cNvSpPr txBox="1"/>
          <p:nvPr/>
        </p:nvSpPr>
        <p:spPr>
          <a:xfrm>
            <a:off x="356310" y="2164081"/>
            <a:ext cx="3499648" cy="447039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	insbes. § 3 I BImSchG: 	Legaldefinition des Be-	griffs „schädliche Um-	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welteinwirkungen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 u.a. 	mit „Nachbarschaft“, 	d.h. individueller Per-	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sonenkreis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	„Schutznormtheorie“ 	 	= 	subjektives Recht 			des Nachbarn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5C9FC848-17C1-4376-A01A-96378DA0EF28}"/>
              </a:ext>
            </a:extLst>
          </p:cNvPr>
          <p:cNvSpPr txBox="1"/>
          <p:nvPr/>
        </p:nvSpPr>
        <p:spPr>
          <a:xfrm>
            <a:off x="9201977" y="2164081"/>
            <a:ext cx="2428043" cy="44704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	Anordnungen 	im Einzelfall 	oder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Untersa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	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gung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(§§ 24, 	25 BImSchG)</a:t>
            </a: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	insbes. bei 	Verstoß gegen 	§§ 22 I Nr. 1, 	3 I BImSchG</a:t>
            </a:r>
          </a:p>
        </p:txBody>
      </p:sp>
      <p:cxnSp>
        <p:nvCxnSpPr>
          <p:cNvPr id="23" name="Gerade Verbindung mit Pfeil 22">
            <a:extLst>
              <a:ext uri="{FF2B5EF4-FFF2-40B4-BE49-F238E27FC236}">
                <a16:creationId xmlns:a16="http://schemas.microsoft.com/office/drawing/2014/main" id="{4D76763F-2571-470C-AC70-DADE0EE4FC87}"/>
              </a:ext>
            </a:extLst>
          </p:cNvPr>
          <p:cNvCxnSpPr>
            <a:cxnSpLocks/>
          </p:cNvCxnSpPr>
          <p:nvPr/>
        </p:nvCxnSpPr>
        <p:spPr>
          <a:xfrm>
            <a:off x="4673600" y="2506516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mit Pfeil 23">
            <a:extLst>
              <a:ext uri="{FF2B5EF4-FFF2-40B4-BE49-F238E27FC236}">
                <a16:creationId xmlns:a16="http://schemas.microsoft.com/office/drawing/2014/main" id="{DD0D8A85-C704-4656-8B01-D71E82516F41}"/>
              </a:ext>
            </a:extLst>
          </p:cNvPr>
          <p:cNvCxnSpPr>
            <a:cxnSpLocks/>
          </p:cNvCxnSpPr>
          <p:nvPr/>
        </p:nvCxnSpPr>
        <p:spPr>
          <a:xfrm>
            <a:off x="7564465" y="2506516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mit Pfeil 24">
            <a:extLst>
              <a:ext uri="{FF2B5EF4-FFF2-40B4-BE49-F238E27FC236}">
                <a16:creationId xmlns:a16="http://schemas.microsoft.com/office/drawing/2014/main" id="{5072B4AA-440F-4CC4-8FA4-F7B9267A195A}"/>
              </a:ext>
            </a:extLst>
          </p:cNvPr>
          <p:cNvCxnSpPr>
            <a:cxnSpLocks/>
          </p:cNvCxnSpPr>
          <p:nvPr/>
        </p:nvCxnSpPr>
        <p:spPr>
          <a:xfrm>
            <a:off x="7544835" y="3672845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 Verbindung mit Pfeil 26">
            <a:extLst>
              <a:ext uri="{FF2B5EF4-FFF2-40B4-BE49-F238E27FC236}">
                <a16:creationId xmlns:a16="http://schemas.microsoft.com/office/drawing/2014/main" id="{E5D21F06-1CE9-4FC5-BB79-CE1A98523DC6}"/>
              </a:ext>
            </a:extLst>
          </p:cNvPr>
          <p:cNvCxnSpPr>
            <a:cxnSpLocks/>
          </p:cNvCxnSpPr>
          <p:nvPr/>
        </p:nvCxnSpPr>
        <p:spPr>
          <a:xfrm>
            <a:off x="4663539" y="3672845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 Verbindung mit Pfeil 27">
            <a:extLst>
              <a:ext uri="{FF2B5EF4-FFF2-40B4-BE49-F238E27FC236}">
                <a16:creationId xmlns:a16="http://schemas.microsoft.com/office/drawing/2014/main" id="{6A76040B-AF2D-4760-81B5-3A44ECDA66A3}"/>
              </a:ext>
            </a:extLst>
          </p:cNvPr>
          <p:cNvCxnSpPr>
            <a:cxnSpLocks/>
          </p:cNvCxnSpPr>
          <p:nvPr/>
        </p:nvCxnSpPr>
        <p:spPr>
          <a:xfrm>
            <a:off x="6103447" y="1970842"/>
            <a:ext cx="108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Gerade Verbindung mit Pfeil 29">
            <a:extLst>
              <a:ext uri="{FF2B5EF4-FFF2-40B4-BE49-F238E27FC236}">
                <a16:creationId xmlns:a16="http://schemas.microsoft.com/office/drawing/2014/main" id="{ABFC26D5-3B7E-4A0D-8B32-4B04D876F7A5}"/>
              </a:ext>
            </a:extLst>
          </p:cNvPr>
          <p:cNvCxnSpPr>
            <a:cxnSpLocks/>
          </p:cNvCxnSpPr>
          <p:nvPr/>
        </p:nvCxnSpPr>
        <p:spPr>
          <a:xfrm flipH="1">
            <a:off x="5023447" y="1970842"/>
            <a:ext cx="108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Gerade Verbindung mit Pfeil 32">
            <a:extLst>
              <a:ext uri="{FF2B5EF4-FFF2-40B4-BE49-F238E27FC236}">
                <a16:creationId xmlns:a16="http://schemas.microsoft.com/office/drawing/2014/main" id="{56B0CBE6-9A46-4A1A-84F0-BCFDA835B713}"/>
              </a:ext>
            </a:extLst>
          </p:cNvPr>
          <p:cNvCxnSpPr>
            <a:cxnSpLocks/>
          </p:cNvCxnSpPr>
          <p:nvPr/>
        </p:nvCxnSpPr>
        <p:spPr>
          <a:xfrm>
            <a:off x="1776000" y="1970842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Gerade Verbindung mit Pfeil 33">
            <a:extLst>
              <a:ext uri="{FF2B5EF4-FFF2-40B4-BE49-F238E27FC236}">
                <a16:creationId xmlns:a16="http://schemas.microsoft.com/office/drawing/2014/main" id="{0464E7E8-A7E6-4AFC-B0C0-2E2E7DD237ED}"/>
              </a:ext>
            </a:extLst>
          </p:cNvPr>
          <p:cNvCxnSpPr>
            <a:cxnSpLocks/>
          </p:cNvCxnSpPr>
          <p:nvPr/>
        </p:nvCxnSpPr>
        <p:spPr>
          <a:xfrm>
            <a:off x="1776000" y="4801127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Gerade Verbindung mit Pfeil 34">
            <a:extLst>
              <a:ext uri="{FF2B5EF4-FFF2-40B4-BE49-F238E27FC236}">
                <a16:creationId xmlns:a16="http://schemas.microsoft.com/office/drawing/2014/main" id="{E662D835-35D5-4569-86D5-92511A574468}"/>
              </a:ext>
            </a:extLst>
          </p:cNvPr>
          <p:cNvCxnSpPr>
            <a:cxnSpLocks/>
          </p:cNvCxnSpPr>
          <p:nvPr/>
        </p:nvCxnSpPr>
        <p:spPr>
          <a:xfrm>
            <a:off x="10416000" y="1955533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Gerade Verbindung mit Pfeil 35">
            <a:extLst>
              <a:ext uri="{FF2B5EF4-FFF2-40B4-BE49-F238E27FC236}">
                <a16:creationId xmlns:a16="http://schemas.microsoft.com/office/drawing/2014/main" id="{727C782C-6C36-4691-9F23-C43E9AF2FC91}"/>
              </a:ext>
            </a:extLst>
          </p:cNvPr>
          <p:cNvCxnSpPr>
            <a:cxnSpLocks/>
          </p:cNvCxnSpPr>
          <p:nvPr/>
        </p:nvCxnSpPr>
        <p:spPr>
          <a:xfrm>
            <a:off x="10416000" y="4059541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>
            <a:extLst>
              <a:ext uri="{FF2B5EF4-FFF2-40B4-BE49-F238E27FC236}">
                <a16:creationId xmlns:a16="http://schemas.microsoft.com/office/drawing/2014/main" id="{F3F9096C-B471-4CB5-B365-2B078B9DEE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981561" y="1"/>
            <a:ext cx="2210438" cy="1124462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B7A6BFD3-8850-3745-D6DA-BE813BCCC9AE}"/>
              </a:ext>
            </a:extLst>
          </p:cNvPr>
          <p:cNvSpPr/>
          <p:nvPr/>
        </p:nvSpPr>
        <p:spPr>
          <a:xfrm>
            <a:off x="1" y="102357"/>
            <a:ext cx="2088204" cy="55263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6</a:t>
            </a:r>
          </a:p>
        </p:txBody>
      </p:sp>
    </p:spTree>
    <p:extLst>
      <p:ext uri="{BB962C8B-B14F-4D97-AF65-F5344CB8AC3E}">
        <p14:creationId xmlns:p14="http://schemas.microsoft.com/office/powerpoint/2010/main" val="556092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10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691892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algn="ctr">
              <a:defRPr/>
            </a:pP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Fall 6: Grundrechtsschranken: Störende Kirchenglocken</a:t>
            </a:r>
            <a:endParaRPr kumimoji="0" lang="de-DE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A.		Z / SEV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 40 I 1 VwGO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öff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.-rechtliche Streitigkeit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nichtverfassungsr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echtlicher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Art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1.		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Öff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.-rechtliche streitentscheidende Normen („modifizierte Subjektstheorie“)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		=	einseitige Berechtigung oder Verpflichtung eines Hoheitsträgers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	Kirche = nicht genehmigungsbedürftige Anlage, da nicht in § 4 I 3 BImSchG 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i.V.m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§ 1 I der 4.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BImSchVO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mit Anhang 1 aufgeführt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	§§ 24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S. 1, 22 I Nr. 1, 3 I BImSchG (Anordnung im Einzelfall zur </a:t>
            </a:r>
            <a:r>
              <a:rPr kumimoji="0" lang="de-DE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Verhinde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				</a:t>
            </a:r>
            <a:r>
              <a:rPr kumimoji="0" lang="de-DE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rung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schädlicher Umwelteinwirkungen)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2.		</a:t>
            </a:r>
            <a:r>
              <a:rPr kumimoji="0" lang="de-DE" sz="2400" b="0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Nichtverfassungsrechtlicher Art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→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keine spezifisch verfassungsrechtliche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Streitigkeit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23A536A-451F-6F07-0B9F-930D713449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154829" y="1"/>
            <a:ext cx="2037169" cy="1036319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84C43BD0-1640-16C5-8AF5-D6CA8190EDE1}"/>
              </a:ext>
            </a:extLst>
          </p:cNvPr>
          <p:cNvSpPr/>
          <p:nvPr/>
        </p:nvSpPr>
        <p:spPr>
          <a:xfrm>
            <a:off x="1" y="102358"/>
            <a:ext cx="2037169" cy="545912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6</a:t>
            </a:r>
          </a:p>
        </p:txBody>
      </p:sp>
    </p:spTree>
    <p:extLst>
      <p:ext uri="{BB962C8B-B14F-4D97-AF65-F5344CB8AC3E}">
        <p14:creationId xmlns:p14="http://schemas.microsoft.com/office/powerpoint/2010/main" val="795294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98424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II.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§§ 45, 52 VwGO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VG Saarlouis (s. Sachverhalt)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III.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§§ 61, 63 VwGO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+ L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/ Land S (Rechtsträger der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Gewerbeaufsicht)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→ K + L = Streitgenossen, § 64 VwGO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i.V.m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§§ 59 ff ZPO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M = notwendige Beiladung, § 65 II VwGO (§§ 63 Nr. 3, 121 VwGO) und 				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beteiligtenfähig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als </a:t>
            </a:r>
            <a:r>
              <a:rPr kumimoji="0" lang="de-DE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öff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.-rechtl. Körperschaft, Art. 140 GG, Art. 137 V WRV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IV.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§§ 88, 86 III VwGO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Klägerisches Begehren + Vorrang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maßnahmespezif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Rechtsschutzes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VerpflKl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(§ 42 I, 2. Alt. VwGO),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da Verbot als Anordnung im Einzelfall i.S.v. 			§ 24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S. 1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BImSchG = VA i.S.v. § 35 S. 1 VwVfG: Regelung im Einzelfall mit 			Außenwirkung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A7BF4CD-1882-0F43-D9D1-820D40607E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E94DB401-570C-8D68-7B42-E99A1A613648}"/>
              </a:ext>
            </a:extLst>
          </p:cNvPr>
          <p:cNvSpPr/>
          <p:nvPr/>
        </p:nvSpPr>
        <p:spPr>
          <a:xfrm>
            <a:off x="1" y="102357"/>
            <a:ext cx="1972100" cy="484497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6</a:t>
            </a:r>
          </a:p>
        </p:txBody>
      </p:sp>
    </p:spTree>
    <p:extLst>
      <p:ext uri="{BB962C8B-B14F-4D97-AF65-F5344CB8AC3E}">
        <p14:creationId xmlns:p14="http://schemas.microsoft.com/office/powerpoint/2010/main" val="977719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98424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Bes. SEV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1.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§ 42 II VwGO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Möglichkeit subjektiver Rechtsverletzung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hier: Anspruch auf Drittbelastung (Anwendungsvorrang einfachen Rechts)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Schutznormtheorie: Norm schützt Individualinteressen (≠ Reflex)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§§ 24 S. 1, 22 I Nr. 1, 3 I BImSchG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„schädliche Umwelteinwirkungen“ und 			„Nachbarschaft“ = Individualinteresse =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subj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Recht (+)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auch bzgl. Lebensgefährtin L, da „Nachbarin“, d.h. Immissionsschutz ist 				nicht grundstücks- / eigentumsbezogen (tatsächliche Betroffenheit genügt, 			anders als im Baurecht)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D86EE91-7932-C952-AE19-A0420DE21F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A7DFF1E6-63C6-3598-96EC-F265F176FF0B}"/>
              </a:ext>
            </a:extLst>
          </p:cNvPr>
          <p:cNvSpPr/>
          <p:nvPr/>
        </p:nvSpPr>
        <p:spPr>
          <a:xfrm>
            <a:off x="1" y="102358"/>
            <a:ext cx="2013044" cy="511792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6</a:t>
            </a:r>
          </a:p>
        </p:txBody>
      </p:sp>
    </p:spTree>
    <p:extLst>
      <p:ext uri="{BB962C8B-B14F-4D97-AF65-F5344CB8AC3E}">
        <p14:creationId xmlns:p14="http://schemas.microsoft.com/office/powerpoint/2010/main" val="1557776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98424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§§ 68, 74 VwGO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Vorverfahren fehlt, aber entbehrlich: Untätigkeitsklage (§ 75 S. 1, 2 VwGO: 			mehr als 3 Monate ohne zureichenden Grund über den Antrag auf Vornah-				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me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des VA nicht entschieden)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keine Klagefrist bei Untätigkeitsklage</a:t>
            </a: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720000">
              <a:lnSpc>
                <a:spcPct val="150000"/>
              </a:lnSpc>
            </a:pP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B.	Begründetheit</a:t>
            </a:r>
          </a:p>
          <a:p>
            <a:pPr defTabSz="72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(+), soweit	 → Ablehnung oder Unterlassung des VA rechtswidrig ist</a:t>
            </a:r>
          </a:p>
          <a:p>
            <a:pPr defTabSz="72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	 → der Kläger dadurch in seinen Rechten verletzt ist (=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subj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RV)</a:t>
            </a:r>
          </a:p>
          <a:p>
            <a:pPr defTabSz="72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	 → die Sache spruchreif ist (kein Ermessen der Behörde) 	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§ 113 V 1 VwGO: gebundener Anspruch auf VA-Erlass?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5A4B4AA-6FC0-1BD2-D806-D1166651A1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521D99FB-4E88-49A3-1A0B-6A363D78F4C2}"/>
              </a:ext>
            </a:extLst>
          </p:cNvPr>
          <p:cNvSpPr/>
          <p:nvPr/>
        </p:nvSpPr>
        <p:spPr>
          <a:xfrm>
            <a:off x="1" y="102357"/>
            <a:ext cx="2088204" cy="55263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6</a:t>
            </a:r>
          </a:p>
        </p:txBody>
      </p:sp>
    </p:spTree>
    <p:extLst>
      <p:ext uri="{BB962C8B-B14F-4D97-AF65-F5344CB8AC3E}">
        <p14:creationId xmlns:p14="http://schemas.microsoft.com/office/powerpoint/2010/main" val="2729794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700770" cy="5281016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defTabSz="360000">
              <a:lnSpc>
                <a:spcPct val="150000"/>
              </a:lnSpc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I.		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AspGL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§§ 24 S. 1, 22 I Nr. 1, 3 I BImSchG 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II.		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Vorauss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Formell: insbes. Zuständigkeit der Gewerbeaufsicht?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a)		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Grds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(+)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LZustVO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BImSchG (s. Sachverhalt)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Gewerbeaufsicht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als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Sonderordnungsbehörde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ist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spezieller als Bürger-					meist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 als allgemeine Ordnungsbehörde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Evtl. (-)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Störer Katholische Kirche ist selbst Hoheitsträger</a:t>
            </a:r>
          </a:p>
          <a:p>
            <a:pPr defTabSz="360000">
              <a:lnSpc>
                <a:spcPct val="150000"/>
              </a:lnSpc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→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öff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.-rechtl. Körperschaft, Art. 140 GG, Art. 137 V WRV</a:t>
            </a:r>
          </a:p>
          <a:p>
            <a:pPr defTabSz="360000">
              <a:lnSpc>
                <a:spcPct val="150000"/>
              </a:lnSpc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Zuständigkeit der Ordnungsbehörde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ggü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„störendem Hoheitsträger“?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07EFB28B-922B-4825-AE1D-F1E86043875C}"/>
              </a:ext>
            </a:extLst>
          </p:cNvPr>
          <p:cNvCxnSpPr>
            <a:cxnSpLocks/>
          </p:cNvCxnSpPr>
          <p:nvPr/>
        </p:nvCxnSpPr>
        <p:spPr>
          <a:xfrm>
            <a:off x="6096000" y="5769288"/>
            <a:ext cx="0" cy="90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fik 5">
            <a:extLst>
              <a:ext uri="{FF2B5EF4-FFF2-40B4-BE49-F238E27FC236}">
                <a16:creationId xmlns:a16="http://schemas.microsoft.com/office/drawing/2014/main" id="{A86C715A-F51F-BF36-AE02-291414842D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28EDC175-1797-E18D-06AD-5F0B74E49D1E}"/>
              </a:ext>
            </a:extLst>
          </p:cNvPr>
          <p:cNvSpPr/>
          <p:nvPr/>
        </p:nvSpPr>
        <p:spPr>
          <a:xfrm>
            <a:off x="1" y="102357"/>
            <a:ext cx="2088204" cy="55263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6</a:t>
            </a:r>
          </a:p>
        </p:txBody>
      </p:sp>
    </p:spTree>
    <p:extLst>
      <p:ext uri="{BB962C8B-B14F-4D97-AF65-F5344CB8AC3E}">
        <p14:creationId xmlns:p14="http://schemas.microsoft.com/office/powerpoint/2010/main" val="2631816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700770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algn="ctr"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Zuständigkeit der Ordnungsbehörde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ggü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„störendem Hoheitsträger“?</a:t>
            </a:r>
          </a:p>
          <a:p>
            <a:pPr lvl="0" defTabSz="360000">
              <a:lnSpc>
                <a:spcPct val="150000"/>
              </a:lnSpc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9C49372D-38F5-40E8-BC12-C4E403BB7DC8}"/>
              </a:ext>
            </a:extLst>
          </p:cNvPr>
          <p:cNvCxnSpPr>
            <a:cxnSpLocks/>
          </p:cNvCxnSpPr>
          <p:nvPr/>
        </p:nvCxnSpPr>
        <p:spPr>
          <a:xfrm>
            <a:off x="6096000" y="133103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E753BADB-2F79-43DC-9F81-64BA64A6BB10}"/>
              </a:ext>
            </a:extLst>
          </p:cNvPr>
          <p:cNvCxnSpPr>
            <a:cxnSpLocks/>
          </p:cNvCxnSpPr>
          <p:nvPr/>
        </p:nvCxnSpPr>
        <p:spPr>
          <a:xfrm flipH="1">
            <a:off x="2496001" y="1198483"/>
            <a:ext cx="360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98E7A556-1382-4A3A-9BFF-06C6C585F6E9}"/>
              </a:ext>
            </a:extLst>
          </p:cNvPr>
          <p:cNvCxnSpPr>
            <a:cxnSpLocks/>
          </p:cNvCxnSpPr>
          <p:nvPr/>
        </p:nvCxnSpPr>
        <p:spPr>
          <a:xfrm>
            <a:off x="6096000" y="1198483"/>
            <a:ext cx="360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feld 9">
            <a:extLst>
              <a:ext uri="{FF2B5EF4-FFF2-40B4-BE49-F238E27FC236}">
                <a16:creationId xmlns:a16="http://schemas.microsoft.com/office/drawing/2014/main" id="{C83C776A-C372-4DB5-BCC6-F7F32A6C9A16}"/>
              </a:ext>
            </a:extLst>
          </p:cNvPr>
          <p:cNvSpPr txBox="1"/>
          <p:nvPr/>
        </p:nvSpPr>
        <p:spPr>
          <a:xfrm>
            <a:off x="1158239" y="1378483"/>
            <a:ext cx="4704082" cy="488915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MM: (-), da…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störender Hoheitsträger selbst 	zuständig ist (Annex zum Auf-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gabenbereich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störender Hoheitsträger ist an 	Gesetz und Recht gebunden 	(Art. 20 III GG)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4CC9299C-13B3-4E37-AFE3-E1D2AC353D95}"/>
              </a:ext>
            </a:extLst>
          </p:cNvPr>
          <p:cNvSpPr txBox="1"/>
          <p:nvPr/>
        </p:nvSpPr>
        <p:spPr>
          <a:xfrm>
            <a:off x="6096000" y="1378483"/>
            <a:ext cx="5977631" cy="488915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hM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: (+), da…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Zuständigkeit zwingend (Ausnahme in		§ 59 BImSchG für Landesverteidigung)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spezifischer Sachverstand der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nungsbehörde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(objektiver als Störer)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nur Vollstreckung des VA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ggü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Hoheits-	träger ausgeschlossen (§ 17 VwVG)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Kirche ≠ allg. Hoheitsträger, da Trennung 	von Staat und Kirche (Art. 137 I WRV)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6250607-D9CA-5918-3746-25695785CB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576559" y="1"/>
            <a:ext cx="1615439" cy="821783"/>
          </a:xfrm>
          <a:prstGeom prst="rect">
            <a:avLst/>
          </a:prstGeom>
        </p:spPr>
      </p:pic>
      <p:sp>
        <p:nvSpPr>
          <p:cNvPr id="12" name="Rechteck 11">
            <a:extLst>
              <a:ext uri="{FF2B5EF4-FFF2-40B4-BE49-F238E27FC236}">
                <a16:creationId xmlns:a16="http://schemas.microsoft.com/office/drawing/2014/main" id="{FAC31EC7-138C-0C9D-0CDC-8CB7863C102D}"/>
              </a:ext>
            </a:extLst>
          </p:cNvPr>
          <p:cNvSpPr/>
          <p:nvPr/>
        </p:nvSpPr>
        <p:spPr>
          <a:xfrm>
            <a:off x="1" y="102357"/>
            <a:ext cx="2088204" cy="55263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6</a:t>
            </a:r>
          </a:p>
        </p:txBody>
      </p:sp>
    </p:spTree>
    <p:extLst>
      <p:ext uri="{BB962C8B-B14F-4D97-AF65-F5344CB8AC3E}">
        <p14:creationId xmlns:p14="http://schemas.microsoft.com/office/powerpoint/2010/main" val="926027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878324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Materiell</a:t>
            </a: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zur Durchführung des § 22 BImSchG erforderlich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  <a:p>
            <a:pPr lvl="0" defTabSz="360000">
              <a:lnSpc>
                <a:spcPct val="150000"/>
              </a:lnSpc>
            </a:pP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Glockenläuten als „schädliche Umwelteinwirkung“?</a:t>
            </a:r>
            <a:endParaRPr kumimoji="0" lang="de-DE" sz="24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Wortlaut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aa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Zeitschlagen:</a:t>
            </a:r>
            <a:r>
              <a:rPr kumimoji="0" lang="de-DE" sz="2400" b="0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22 - 6 Uhr</a:t>
            </a: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Grenzwert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bei Einzellärm 60 dB(A) überschritten, da 68 dB(A) gemessen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Grenzwert stammt aus Verwaltungsvorschrift TA Lärm („Technische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Anlei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tung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Lärm“ mit Immissionsrichtwerten)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grds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ist Verwaltungsvorschrift nur Binnenrecht der Verwaltung (keine Außen-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wirkung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aber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 Lärm ist als normenkonkretisierende Verwaltungsvorschrift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verbindlich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(spezifischer Sachverstand, legitimiert über § 48 BImSchG)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schädliche Umwelteinwirkung (+) 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1CD4397-3024-176F-5669-A9587289C4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69527EC2-B140-B8D7-6318-1E21D86090C8}"/>
              </a:ext>
            </a:extLst>
          </p:cNvPr>
          <p:cNvSpPr/>
          <p:nvPr/>
        </p:nvSpPr>
        <p:spPr>
          <a:xfrm>
            <a:off x="1" y="102357"/>
            <a:ext cx="2088204" cy="55263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6</a:t>
            </a:r>
          </a:p>
        </p:txBody>
      </p:sp>
    </p:spTree>
    <p:extLst>
      <p:ext uri="{BB962C8B-B14F-4D97-AF65-F5344CB8AC3E}">
        <p14:creationId xmlns:p14="http://schemas.microsoft.com/office/powerpoint/2010/main" val="2801171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878324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Sakrales Läuten:</a:t>
            </a:r>
            <a:r>
              <a:rPr kumimoji="0" lang="de-DE" sz="2400" b="0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6:00 - 6:05 Uhr</a:t>
            </a: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Grenzwert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ab 6 Uhr aus Sachverhalt offen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Einzelfallabwägung: „schädliche Umwelteinwirkung“?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(+)	Gebietsart und tatsächliche Bebauung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→ allgemeines Wohngebiet ist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grds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schutzwürdig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(-)		Beeinträchtigung herkömmlich, sozialadäquat, allgemein akzeptiert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→ Saarland katholisch geprägtes Gebiet und baurechtlich genehmigt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(+)	zeitliche Nähe zur Nachtruhe und 70-72 dB(A) gemessen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(wohl) schädliche Umwelteinwirkung (+)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Verfassungskonforme Auslegung wegen Grundrecht von M: Art. 4 I, II GG?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[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Aufbau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oder GR bei RF von § 24 BImSchG prüfen, da Ermessen]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78DB309-5343-1C5E-1EF1-41D02C6D6D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89928145-0922-ECCC-38AD-7CFBA5560E7A}"/>
              </a:ext>
            </a:extLst>
          </p:cNvPr>
          <p:cNvSpPr/>
          <p:nvPr/>
        </p:nvSpPr>
        <p:spPr>
          <a:xfrm>
            <a:off x="1" y="102357"/>
            <a:ext cx="2088204" cy="55263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6</a:t>
            </a:r>
          </a:p>
        </p:txBody>
      </p:sp>
    </p:spTree>
    <p:extLst>
      <p:ext uri="{BB962C8B-B14F-4D97-AF65-F5344CB8AC3E}">
        <p14:creationId xmlns:p14="http://schemas.microsoft.com/office/powerpoint/2010/main" val="881087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700770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aa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Schutzbereich von Art. 4 I, II GG</a:t>
            </a:r>
          </a:p>
          <a:p>
            <a:pPr lvl="0" defTabSz="360000">
              <a:lnSpc>
                <a:spcPct val="150000"/>
              </a:lnSpc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inheitlicher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(intern und</a:t>
            </a:r>
            <a:r>
              <a:rPr kumimoji="0" lang="de-DE" sz="2400" b="0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extern) weiter SB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mit inkorporierten WRV-Artikeln 				als vollgültiges Verfassungsrecht (Art. 140 GG)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Religion</a:t>
            </a:r>
            <a:r>
              <a:rPr kumimoji="0" lang="de-DE" sz="2400" b="0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/ Weltanschauung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Gewissheit über bestimmte Fragen zum Welt-				ganzen, zur Herkunft und zum Ziel menschlichen Lebens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positiv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bilden, haben, äußern, handeln, d.h. gesamtes Leben ausrichten, 				sofern plausibel verbindliches Gebot dargelegt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	→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negativ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nicht unentziehbar Glaubenssymbolen (durch Staat) ausgesetzt 				werden („Kruzifix“), aber kein absolutes Konfrontationsverbot („Kopftuch“)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kollektiv möglich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(Art. 19 III GG: anwendbar für jur. Person des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öff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Rechts)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Staat hat Neutralitätspflicht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Art. 3 III GG, Art. 33 III GG, Art. 137 I WRV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CBB17C8-628A-D0B2-2A82-7E4F4D0817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61996DB8-4E9E-1A3C-2B26-C7826200CEB9}"/>
              </a:ext>
            </a:extLst>
          </p:cNvPr>
          <p:cNvSpPr/>
          <p:nvPr/>
        </p:nvSpPr>
        <p:spPr>
          <a:xfrm>
            <a:off x="1" y="102357"/>
            <a:ext cx="2088204" cy="55263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6</a:t>
            </a:r>
          </a:p>
        </p:txBody>
      </p:sp>
    </p:spTree>
    <p:extLst>
      <p:ext uri="{BB962C8B-B14F-4D97-AF65-F5344CB8AC3E}">
        <p14:creationId xmlns:p14="http://schemas.microsoft.com/office/powerpoint/2010/main" val="1306268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700770" cy="5281016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Eingriff (hypothetisch durch Verbots-VA)?</a:t>
            </a:r>
          </a:p>
          <a:p>
            <a:pPr lvl="0" defTabSz="360000">
              <a:lnSpc>
                <a:spcPct val="150000"/>
              </a:lnSpc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E753BADB-2F79-43DC-9F81-64BA64A6BB10}"/>
              </a:ext>
            </a:extLst>
          </p:cNvPr>
          <p:cNvCxnSpPr>
            <a:cxnSpLocks/>
          </p:cNvCxnSpPr>
          <p:nvPr/>
        </p:nvCxnSpPr>
        <p:spPr>
          <a:xfrm flipH="1">
            <a:off x="3216000" y="1198482"/>
            <a:ext cx="288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98E7A556-1382-4A3A-9BFF-06C6C585F6E9}"/>
              </a:ext>
            </a:extLst>
          </p:cNvPr>
          <p:cNvCxnSpPr>
            <a:cxnSpLocks/>
          </p:cNvCxnSpPr>
          <p:nvPr/>
        </p:nvCxnSpPr>
        <p:spPr>
          <a:xfrm>
            <a:off x="6096160" y="1198482"/>
            <a:ext cx="288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feld 9">
            <a:extLst>
              <a:ext uri="{FF2B5EF4-FFF2-40B4-BE49-F238E27FC236}">
                <a16:creationId xmlns:a16="http://schemas.microsoft.com/office/drawing/2014/main" id="{C83C776A-C372-4DB5-BCC6-F7F32A6C9A16}"/>
              </a:ext>
            </a:extLst>
          </p:cNvPr>
          <p:cNvSpPr txBox="1"/>
          <p:nvPr/>
        </p:nvSpPr>
        <p:spPr>
          <a:xfrm>
            <a:off x="1158239" y="1378482"/>
            <a:ext cx="4212751" cy="435372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 defTabSz="360000">
              <a:lnSpc>
                <a:spcPct val="150000"/>
              </a:lnSpc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Zeitschlagen (-)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urspr. Funktion als „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Zeitan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sage“ und damit ggf.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bundener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Hinweis auf die 	Zeitlichkeit des Menschen 	entfallen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4CC9299C-13B3-4E37-AFE3-E1D2AC353D95}"/>
              </a:ext>
            </a:extLst>
          </p:cNvPr>
          <p:cNvSpPr txBox="1"/>
          <p:nvPr/>
        </p:nvSpPr>
        <p:spPr>
          <a:xfrm>
            <a:off x="6096000" y="1378482"/>
            <a:ext cx="4937761" cy="435372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 defTabSz="360000">
              <a:lnSpc>
                <a:spcPct val="150000"/>
              </a:lnSpc>
            </a:pP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Sakrales Läuten (+)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Aufruf zum Gebet als Akt freier 	Religionsausübung</a:t>
            </a: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insoweit Rechtfertigung des hyp. 	GR-Eingriffs prüfen</a:t>
            </a:r>
          </a:p>
        </p:txBody>
      </p: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D2C1A3C0-6829-4ED8-A5E3-1F0DCD6BF51D}"/>
              </a:ext>
            </a:extLst>
          </p:cNvPr>
          <p:cNvCxnSpPr>
            <a:cxnSpLocks/>
          </p:cNvCxnSpPr>
          <p:nvPr/>
        </p:nvCxnSpPr>
        <p:spPr>
          <a:xfrm>
            <a:off x="8976160" y="3429000"/>
            <a:ext cx="0" cy="72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id="{3D1889C1-7519-4752-83EF-8B7FCDFC3D5B}"/>
              </a:ext>
            </a:extLst>
          </p:cNvPr>
          <p:cNvCxnSpPr>
            <a:cxnSpLocks/>
          </p:cNvCxnSpPr>
          <p:nvPr/>
        </p:nvCxnSpPr>
        <p:spPr>
          <a:xfrm>
            <a:off x="8976160" y="5963285"/>
            <a:ext cx="0" cy="72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>
            <a:extLst>
              <a:ext uri="{FF2B5EF4-FFF2-40B4-BE49-F238E27FC236}">
                <a16:creationId xmlns:a16="http://schemas.microsoft.com/office/drawing/2014/main" id="{3F63B66D-090F-7303-6C2F-F1BA4F0633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9" name="Rechteck 8">
            <a:extLst>
              <a:ext uri="{FF2B5EF4-FFF2-40B4-BE49-F238E27FC236}">
                <a16:creationId xmlns:a16="http://schemas.microsoft.com/office/drawing/2014/main" id="{B282E210-0050-4DE1-4BC3-60E087840A8C}"/>
              </a:ext>
            </a:extLst>
          </p:cNvPr>
          <p:cNvSpPr/>
          <p:nvPr/>
        </p:nvSpPr>
        <p:spPr>
          <a:xfrm>
            <a:off x="1" y="102357"/>
            <a:ext cx="2088204" cy="55263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6</a:t>
            </a:r>
          </a:p>
        </p:txBody>
      </p:sp>
    </p:spTree>
    <p:extLst>
      <p:ext uri="{BB962C8B-B14F-4D97-AF65-F5344CB8AC3E}">
        <p14:creationId xmlns:p14="http://schemas.microsoft.com/office/powerpoint/2010/main" val="3795466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700770" cy="4727018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Rechtfertigung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Schranke / Art des Gesetzesvorbehalts?</a:t>
            </a:r>
          </a:p>
          <a:p>
            <a:pPr lvl="0"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Wortlaut von Art. 4 I, II GG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keine Schranke, d.h. vorbehaltlos gewährleistet</a:t>
            </a:r>
          </a:p>
          <a:p>
            <a:pPr lvl="0" defTabSz="360000">
              <a:lnSpc>
                <a:spcPct val="150000"/>
              </a:lnSpc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(b)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„Schrankenleihe“</a:t>
            </a:r>
          </a:p>
          <a:p>
            <a:pPr lvl="0" defTabSz="360000">
              <a:lnSpc>
                <a:spcPct val="150000"/>
              </a:lnSpc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aus Art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2 I GG („verfassungsmäßige Ordnung“) oder Art. 5 II GG („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allge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			meine Gesetze“) systematisch nicht vertretbar [ggf. weglassen in Klausur]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Daher Schranke streitig…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E753BADB-2F79-43DC-9F81-64BA64A6BB10}"/>
              </a:ext>
            </a:extLst>
          </p:cNvPr>
          <p:cNvCxnSpPr>
            <a:cxnSpLocks/>
          </p:cNvCxnSpPr>
          <p:nvPr/>
        </p:nvCxnSpPr>
        <p:spPr>
          <a:xfrm>
            <a:off x="2498485" y="5101475"/>
            <a:ext cx="0" cy="162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>
            <a:extLst>
              <a:ext uri="{FF2B5EF4-FFF2-40B4-BE49-F238E27FC236}">
                <a16:creationId xmlns:a16="http://schemas.microsoft.com/office/drawing/2014/main" id="{03B0F6DF-A731-A8D4-D2A9-2FE5F936F4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26C7F7B1-C35B-B937-84EE-7F81F5B69190}"/>
              </a:ext>
            </a:extLst>
          </p:cNvPr>
          <p:cNvSpPr/>
          <p:nvPr/>
        </p:nvSpPr>
        <p:spPr>
          <a:xfrm>
            <a:off x="1" y="102357"/>
            <a:ext cx="2088204" cy="55263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6</a:t>
            </a:r>
          </a:p>
        </p:txBody>
      </p:sp>
    </p:spTree>
    <p:extLst>
      <p:ext uri="{BB962C8B-B14F-4D97-AF65-F5344CB8AC3E}">
        <p14:creationId xmlns:p14="http://schemas.microsoft.com/office/powerpoint/2010/main" val="2527125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700770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Schranke bei Art 4 I, II GG?</a:t>
            </a:r>
          </a:p>
          <a:p>
            <a:pPr lvl="0" defTabSz="360000">
              <a:lnSpc>
                <a:spcPct val="150000"/>
              </a:lnSpc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E753BADB-2F79-43DC-9F81-64BA64A6BB10}"/>
              </a:ext>
            </a:extLst>
          </p:cNvPr>
          <p:cNvCxnSpPr>
            <a:cxnSpLocks/>
          </p:cNvCxnSpPr>
          <p:nvPr/>
        </p:nvCxnSpPr>
        <p:spPr>
          <a:xfrm>
            <a:off x="2495658" y="1201579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feld 9">
            <a:extLst>
              <a:ext uri="{FF2B5EF4-FFF2-40B4-BE49-F238E27FC236}">
                <a16:creationId xmlns:a16="http://schemas.microsoft.com/office/drawing/2014/main" id="{C83C776A-C372-4DB5-BCC6-F7F32A6C9A16}"/>
              </a:ext>
            </a:extLst>
          </p:cNvPr>
          <p:cNvSpPr txBox="1"/>
          <p:nvPr/>
        </p:nvSpPr>
        <p:spPr>
          <a:xfrm>
            <a:off x="1158239" y="1384917"/>
            <a:ext cx="4212751" cy="547308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MM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Schranke aus WRV als 			vollgültiges Verfassungs-		recht (Art. 140 GG): ein-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facher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Gesetzesvorbehalt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Art. 136 I WRV („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Rechte 	und Pflichten… weder </a:t>
            </a:r>
            <a:r>
              <a:rPr lang="de-DE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dingt noch beschränkt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Art. 137 III WRV („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innerhalb 	der Schranken des für alle 	geltenden Gesetzes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“)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4CC9299C-13B3-4E37-AFE3-E1D2AC353D95}"/>
              </a:ext>
            </a:extLst>
          </p:cNvPr>
          <p:cNvSpPr txBox="1"/>
          <p:nvPr/>
        </p:nvSpPr>
        <p:spPr>
          <a:xfrm>
            <a:off x="6096000" y="1384918"/>
            <a:ext cx="5953760" cy="547308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hM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: nur verfassungsimmanente Schranken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Wortlaut von Art. 4 I, II GG eindeutig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Systematik: keine Schranken außerhalb 	des Grundrechts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historisch sowie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ratio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WRV wird durch 	Art. 4 GG „überlagert“</a:t>
            </a: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=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nur kollidierendes Verfassungsrecht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(Grundrechte Dritter bzw. andere 	Rechtsgüter mit Verfassungsrang)</a:t>
            </a:r>
          </a:p>
        </p:txBody>
      </p: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5983B654-9F17-4FFA-9866-1337EB80525A}"/>
              </a:ext>
            </a:extLst>
          </p:cNvPr>
          <p:cNvCxnSpPr>
            <a:cxnSpLocks/>
          </p:cNvCxnSpPr>
          <p:nvPr/>
        </p:nvCxnSpPr>
        <p:spPr>
          <a:xfrm>
            <a:off x="2495658" y="214939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id="{AFCA7837-EBEB-421B-8E5C-A4FC64141C81}"/>
              </a:ext>
            </a:extLst>
          </p:cNvPr>
          <p:cNvCxnSpPr>
            <a:cxnSpLocks/>
          </p:cNvCxnSpPr>
          <p:nvPr/>
        </p:nvCxnSpPr>
        <p:spPr>
          <a:xfrm>
            <a:off x="8975658" y="4675290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D5B37481-C1A7-49BE-AAC9-2191805978A7}"/>
              </a:ext>
            </a:extLst>
          </p:cNvPr>
          <p:cNvCxnSpPr>
            <a:cxnSpLocks/>
          </p:cNvCxnSpPr>
          <p:nvPr/>
        </p:nvCxnSpPr>
        <p:spPr>
          <a:xfrm>
            <a:off x="2495658" y="1201579"/>
            <a:ext cx="648000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>
            <a:extLst>
              <a:ext uri="{FF2B5EF4-FFF2-40B4-BE49-F238E27FC236}">
                <a16:creationId xmlns:a16="http://schemas.microsoft.com/office/drawing/2014/main" id="{19A73A69-A8CF-BE4C-FFB4-4D919EC99D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EF84D458-7FFA-ADEC-E692-47B9EA2222EE}"/>
              </a:ext>
            </a:extLst>
          </p:cNvPr>
          <p:cNvSpPr/>
          <p:nvPr/>
        </p:nvSpPr>
        <p:spPr>
          <a:xfrm>
            <a:off x="1" y="102357"/>
            <a:ext cx="2088204" cy="55263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6</a:t>
            </a:r>
          </a:p>
        </p:txBody>
      </p:sp>
    </p:spTree>
    <p:extLst>
      <p:ext uri="{BB962C8B-B14F-4D97-AF65-F5344CB8AC3E}">
        <p14:creationId xmlns:p14="http://schemas.microsoft.com/office/powerpoint/2010/main" val="3392802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700770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Grundrechte Dritter 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bzw. andere Rechtsgüter mit Verfassungsrang?</a:t>
            </a:r>
            <a:endParaRPr lang="de-DE" sz="2400" u="sng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Art. 2 II 1 GG von K + L: (-), körperliche Unversehrtheit nicht berührt, 						Grenzwert laut Sachverhalt bei 90 dB(A), aber nur 70-72 dB(A) gemessen</a:t>
            </a:r>
          </a:p>
          <a:p>
            <a:pPr lvl="0"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Art. 4 I, II GG von K + L: positive Glaubensfreiheit der M überwiegt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ggü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					negativer Glaubensfreiheit</a:t>
            </a:r>
          </a:p>
          <a:p>
            <a:pPr lvl="0"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Art. 14 I GG von K: Eigentumseingriff nicht ersichtlich</a:t>
            </a:r>
          </a:p>
          <a:p>
            <a:pPr lvl="0" defTabSz="360000">
              <a:lnSpc>
                <a:spcPct val="150000"/>
              </a:lnSpc>
            </a:pP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dd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Zw.-Erg.</a:t>
            </a:r>
            <a:endParaRPr kumimoji="0" lang="de-DE" sz="24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hyp. Verbots-VA wäre bzgl. sakralen Läuten nicht zu rechtfertigen</a:t>
            </a:r>
          </a:p>
          <a:p>
            <a:pPr lvl="0" defTabSz="360000">
              <a:lnSpc>
                <a:spcPct val="150000"/>
              </a:lnSpc>
            </a:pP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verfassungskonforme Auslegung: sakrales Läuten ≠ schädliche Umwelt-				</a:t>
            </a:r>
            <a:r>
              <a:rPr kumimoji="0" lang="de-DE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einwirkung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i.S.v. §§ 22 I </a:t>
            </a:r>
            <a:r>
              <a:rPr kumimoji="0" lang="de-DE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Nr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1, 3 I BImSchG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insoweit materielle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Vorauss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von § 24 S. 1 BImSchG nicht erfüllt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20010BE-CACF-479C-FAB4-07EEB03C3D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154829" y="1"/>
            <a:ext cx="2037169" cy="1036319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734CC203-41F2-AFBF-3DCF-50A4D280C2DA}"/>
              </a:ext>
            </a:extLst>
          </p:cNvPr>
          <p:cNvSpPr/>
          <p:nvPr/>
        </p:nvSpPr>
        <p:spPr>
          <a:xfrm>
            <a:off x="1" y="102357"/>
            <a:ext cx="2088204" cy="55263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6</a:t>
            </a:r>
          </a:p>
        </p:txBody>
      </p:sp>
    </p:spTree>
    <p:extLst>
      <p:ext uri="{BB962C8B-B14F-4D97-AF65-F5344CB8AC3E}">
        <p14:creationId xmlns:p14="http://schemas.microsoft.com/office/powerpoint/2010/main" val="199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851691" cy="5281016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RF (nur bzgl. Zeitschlagen)</a:t>
            </a:r>
          </a:p>
          <a:p>
            <a:pPr lvl="0"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§ 24 S. 1 BImSchG: „kann“ = Ermessen</a:t>
            </a:r>
          </a:p>
          <a:p>
            <a:pPr lvl="0"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keine Ermessensreduktion auf Null, insbes. keine GR-Schutzplichten zu-	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gunsten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von K + L (Lärm nicht gesundheitsschädlich i.S.v. Art. 2 II 1 GG)</a:t>
            </a:r>
          </a:p>
          <a:p>
            <a:pPr lvl="0"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nicht spruchreif i.S.v. § 113 V 1 VwGO</a:t>
            </a:r>
          </a:p>
          <a:p>
            <a:pPr lvl="0"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IV.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Ergebnis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nur Anspruch auf ermessensfehlerfreie Bescheidung (§ 113 V 2 VwGO) bzgl. 			Zeitschlagen, da Behörde bislang untätig</a:t>
            </a:r>
          </a:p>
          <a:p>
            <a:pPr lvl="0" defTabSz="360000">
              <a:lnSpc>
                <a:spcPct val="150000"/>
              </a:lnSpc>
            </a:pP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Klage teilweise begründet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8A984E8-EF04-389E-886D-ACAE689AD9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98B7D8D4-0F94-CB18-410D-F9AD5198C182}"/>
              </a:ext>
            </a:extLst>
          </p:cNvPr>
          <p:cNvSpPr/>
          <p:nvPr/>
        </p:nvSpPr>
        <p:spPr>
          <a:xfrm>
            <a:off x="1" y="102357"/>
            <a:ext cx="2088204" cy="55263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6</a:t>
            </a:r>
          </a:p>
        </p:txBody>
      </p:sp>
    </p:spTree>
    <p:extLst>
      <p:ext uri="{BB962C8B-B14F-4D97-AF65-F5344CB8AC3E}">
        <p14:creationId xmlns:p14="http://schemas.microsoft.com/office/powerpoint/2010/main" val="4087234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360000" tIns="360000" rIns="360000" bIns="360000" rtlCol="0">
        <a:noAutofit/>
      </a:bodyPr>
      <a:lstStyle>
        <a:defPPr algn="ctr">
          <a:defRPr sz="2400" dirty="0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2530</Words>
  <Application>Microsoft Office PowerPoint</Application>
  <PresentationFormat>Breitbild</PresentationFormat>
  <Paragraphs>288</Paragraphs>
  <Slides>21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Frutiger</vt:lpstr>
      <vt:lpstr>Office</vt:lpstr>
      <vt:lpstr>Benutzerdefiniertes Design</vt:lpstr>
      <vt:lpstr>Grundrechte  Kurseinheit 5</vt:lpstr>
      <vt:lpstr>PowerPoint-Präsentation</vt:lpstr>
      <vt:lpstr>PowerPoint-Präsentation</vt:lpstr>
      <vt:lpstr>PowerPoint-Präsentation</vt:lpstr>
      <vt:lpstr>Grundrechte  FALL 6 – Grundrechtsschranken: Störende Kirchenglocken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Stefan Middel</dc:creator>
  <cp:lastModifiedBy>Jana Panten</cp:lastModifiedBy>
  <cp:revision>897</cp:revision>
  <cp:lastPrinted>2020-04-02T20:08:46Z</cp:lastPrinted>
  <dcterms:created xsi:type="dcterms:W3CDTF">2020-03-20T12:42:26Z</dcterms:created>
  <dcterms:modified xsi:type="dcterms:W3CDTF">2026-07-17T09:36:13Z</dcterms:modified>
</cp:coreProperties>
</file>