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540" r:id="rId3"/>
    <p:sldId id="526" r:id="rId4"/>
    <p:sldId id="542" r:id="rId5"/>
    <p:sldId id="541" r:id="rId6"/>
    <p:sldId id="479" r:id="rId7"/>
    <p:sldId id="543" r:id="rId8"/>
    <p:sldId id="476" r:id="rId9"/>
    <p:sldId id="544" r:id="rId10"/>
    <p:sldId id="545" r:id="rId11"/>
    <p:sldId id="546" r:id="rId12"/>
    <p:sldId id="329" r:id="rId13"/>
    <p:sldId id="547" r:id="rId14"/>
    <p:sldId id="517" r:id="rId15"/>
    <p:sldId id="548" r:id="rId16"/>
    <p:sldId id="549" r:id="rId17"/>
    <p:sldId id="550" r:id="rId18"/>
    <p:sldId id="551" r:id="rId19"/>
    <p:sldId id="552" r:id="rId20"/>
    <p:sldId id="553" r:id="rId21"/>
  </p:sldIdLst>
  <p:sldSz cx="12192000" cy="6858000"/>
  <p:notesSz cx="9144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540"/>
          </p14:sldIdLst>
        </p14:section>
        <p14:section name="Abschnitt ohne Titel" id="{829043A9-710D-4005-AA1E-42AE4A314CFE}">
          <p14:sldIdLst>
            <p14:sldId id="526"/>
            <p14:sldId id="542"/>
            <p14:sldId id="541"/>
            <p14:sldId id="479"/>
            <p14:sldId id="543"/>
            <p14:sldId id="476"/>
            <p14:sldId id="544"/>
            <p14:sldId id="545"/>
            <p14:sldId id="546"/>
            <p14:sldId id="329"/>
            <p14:sldId id="547"/>
            <p14:sldId id="517"/>
            <p14:sldId id="548"/>
            <p14:sldId id="549"/>
            <p14:sldId id="550"/>
            <p14:sldId id="551"/>
            <p14:sldId id="552"/>
            <p14:sldId id="55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fan Middel" initials="SM" lastIdx="1" clrIdx="0">
    <p:extLst>
      <p:ext uri="{19B8F6BF-5375-455C-9EA6-DF929625EA0E}">
        <p15:presenceInfo xmlns:p15="http://schemas.microsoft.com/office/powerpoint/2012/main" userId="48576bd07de5ada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E1B297-439A-4AE1-A07F-B167B6CB5BD5}" v="4" dt="2026-07-21T08:18:45.3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53" autoAdjust="0"/>
    <p:restoredTop sz="94250" autoAdjust="0"/>
  </p:normalViewPr>
  <p:slideViewPr>
    <p:cSldViewPr snapToGrid="0">
      <p:cViewPr varScale="1">
        <p:scale>
          <a:sx n="140" d="100"/>
          <a:sy n="140" d="100"/>
        </p:scale>
        <p:origin x="354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 Panten" userId="4837875be9110987" providerId="LiveId" clId="{64205E3A-E4CC-4CCE-AE71-0DBE2D499113}"/>
    <pc:docChg chg="undo custSel addSld delSld modSld modSection">
      <pc:chgData name="Jana Panten" userId="4837875be9110987" providerId="LiveId" clId="{64205E3A-E4CC-4CCE-AE71-0DBE2D499113}" dt="2026-07-21T08:20:06.727" v="54" actId="22"/>
      <pc:docMkLst>
        <pc:docMk/>
      </pc:docMkLst>
      <pc:sldChg chg="del">
        <pc:chgData name="Jana Panten" userId="4837875be9110987" providerId="LiveId" clId="{64205E3A-E4CC-4CCE-AE71-0DBE2D499113}" dt="2026-07-21T08:14:54.268" v="1" actId="47"/>
        <pc:sldMkLst>
          <pc:docMk/>
          <pc:sldMk cId="3142399047" sldId="256"/>
        </pc:sldMkLst>
      </pc:sldChg>
      <pc:sldChg chg="addSp mod">
        <pc:chgData name="Jana Panten" userId="4837875be9110987" providerId="LiveId" clId="{64205E3A-E4CC-4CCE-AE71-0DBE2D499113}" dt="2026-07-21T08:19:39.277" v="46" actId="22"/>
        <pc:sldMkLst>
          <pc:docMk/>
          <pc:sldMk cId="2148351580" sldId="329"/>
        </pc:sldMkLst>
        <pc:spChg chg="add">
          <ac:chgData name="Jana Panten" userId="4837875be9110987" providerId="LiveId" clId="{64205E3A-E4CC-4CCE-AE71-0DBE2D499113}" dt="2026-07-21T08:19:39.277" v="46" actId="22"/>
          <ac:spMkLst>
            <pc:docMk/>
            <pc:sldMk cId="2148351580" sldId="329"/>
            <ac:spMk id="7" creationId="{CD6876D2-03A0-6086-D03B-F5E39BD4BB57}"/>
          </ac:spMkLst>
        </pc:spChg>
        <pc:picChg chg="add">
          <ac:chgData name="Jana Panten" userId="4837875be9110987" providerId="LiveId" clId="{64205E3A-E4CC-4CCE-AE71-0DBE2D499113}" dt="2026-07-21T08:15:42.550" v="12" actId="22"/>
          <ac:picMkLst>
            <pc:docMk/>
            <pc:sldMk cId="2148351580" sldId="329"/>
            <ac:picMk id="5" creationId="{B0627CA7-28A1-E0A2-5625-BEDCCAC469F1}"/>
          </ac:picMkLst>
        </pc:picChg>
      </pc:sldChg>
      <pc:sldChg chg="addSp mod">
        <pc:chgData name="Jana Panten" userId="4837875be9110987" providerId="LiveId" clId="{64205E3A-E4CC-4CCE-AE71-0DBE2D499113}" dt="2026-07-21T08:19:25.420" v="42" actId="22"/>
        <pc:sldMkLst>
          <pc:docMk/>
          <pc:sldMk cId="4005364300" sldId="476"/>
        </pc:sldMkLst>
        <pc:spChg chg="add">
          <ac:chgData name="Jana Panten" userId="4837875be9110987" providerId="LiveId" clId="{64205E3A-E4CC-4CCE-AE71-0DBE2D499113}" dt="2026-07-21T08:19:25.420" v="42" actId="22"/>
          <ac:spMkLst>
            <pc:docMk/>
            <pc:sldMk cId="4005364300" sldId="476"/>
            <ac:spMk id="7" creationId="{8EF26779-58C2-115E-DF42-31B2AB2E078F}"/>
          </ac:spMkLst>
        </pc:spChg>
        <pc:picChg chg="add">
          <ac:chgData name="Jana Panten" userId="4837875be9110987" providerId="LiveId" clId="{64205E3A-E4CC-4CCE-AE71-0DBE2D499113}" dt="2026-07-21T08:15:29.573" v="8" actId="22"/>
          <ac:picMkLst>
            <pc:docMk/>
            <pc:sldMk cId="4005364300" sldId="476"/>
            <ac:picMk id="5" creationId="{4FE15AD9-ECEE-1CF0-CFBC-EE57D434882A}"/>
          </ac:picMkLst>
        </pc:picChg>
      </pc:sldChg>
      <pc:sldChg chg="addSp delSp modSp add mod">
        <pc:chgData name="Jana Panten" userId="4837875be9110987" providerId="LiveId" clId="{64205E3A-E4CC-4CCE-AE71-0DBE2D499113}" dt="2026-07-21T08:18:58.153" v="38" actId="207"/>
        <pc:sldMkLst>
          <pc:docMk/>
          <pc:sldMk cId="622509706" sldId="479"/>
        </pc:sldMkLst>
        <pc:spChg chg="mod">
          <ac:chgData name="Jana Panten" userId="4837875be9110987" providerId="LiveId" clId="{64205E3A-E4CC-4CCE-AE71-0DBE2D499113}" dt="2026-07-21T08:17:50.999" v="34" actId="255"/>
          <ac:spMkLst>
            <pc:docMk/>
            <pc:sldMk cId="622509706" sldId="479"/>
            <ac:spMk id="2" creationId="{7DB8C157-8652-B887-14A3-93EC152D25FB}"/>
          </ac:spMkLst>
        </pc:spChg>
        <pc:picChg chg="add mod">
          <ac:chgData name="Jana Panten" userId="4837875be9110987" providerId="LiveId" clId="{64205E3A-E4CC-4CCE-AE71-0DBE2D499113}" dt="2026-07-21T08:18:58.153" v="38" actId="207"/>
          <ac:picMkLst>
            <pc:docMk/>
            <pc:sldMk cId="622509706" sldId="479"/>
            <ac:picMk id="7" creationId="{43C8EBD3-2C3D-F89E-013A-C686739C870A}"/>
          </ac:picMkLst>
        </pc:picChg>
        <pc:picChg chg="del">
          <ac:chgData name="Jana Panten" userId="4837875be9110987" providerId="LiveId" clId="{64205E3A-E4CC-4CCE-AE71-0DBE2D499113}" dt="2026-07-21T08:17:54.797" v="35" actId="478"/>
          <ac:picMkLst>
            <pc:docMk/>
            <pc:sldMk cId="622509706" sldId="479"/>
            <ac:picMk id="14" creationId="{77B4E6CF-84AE-40AF-1C0C-4E53B11E0C5C}"/>
          </ac:picMkLst>
        </pc:picChg>
      </pc:sldChg>
      <pc:sldChg chg="addSp mod">
        <pc:chgData name="Jana Panten" userId="4837875be9110987" providerId="LiveId" clId="{64205E3A-E4CC-4CCE-AE71-0DBE2D499113}" dt="2026-07-21T08:19:47.011" v="48" actId="22"/>
        <pc:sldMkLst>
          <pc:docMk/>
          <pc:sldMk cId="1583853060" sldId="517"/>
        </pc:sldMkLst>
        <pc:spChg chg="add">
          <ac:chgData name="Jana Panten" userId="4837875be9110987" providerId="LiveId" clId="{64205E3A-E4CC-4CCE-AE71-0DBE2D499113}" dt="2026-07-21T08:19:47.011" v="48" actId="22"/>
          <ac:spMkLst>
            <pc:docMk/>
            <pc:sldMk cId="1583853060" sldId="517"/>
            <ac:spMk id="8" creationId="{09243963-7801-70AC-A8BB-97E7D2E63530}"/>
          </ac:spMkLst>
        </pc:spChg>
        <pc:picChg chg="add">
          <ac:chgData name="Jana Panten" userId="4837875be9110987" providerId="LiveId" clId="{64205E3A-E4CC-4CCE-AE71-0DBE2D499113}" dt="2026-07-21T08:15:45.566" v="14" actId="22"/>
          <ac:picMkLst>
            <pc:docMk/>
            <pc:sldMk cId="1583853060" sldId="517"/>
            <ac:picMk id="6" creationId="{BBF10E9F-68DC-6B3F-967F-D4F4BF348E41}"/>
          </ac:picMkLst>
        </pc:picChg>
      </pc:sldChg>
      <pc:sldChg chg="addSp modSp mod">
        <pc:chgData name="Jana Panten" userId="4837875be9110987" providerId="LiveId" clId="{64205E3A-E4CC-4CCE-AE71-0DBE2D499113}" dt="2026-07-21T08:16:29.683" v="25" actId="20577"/>
        <pc:sldMkLst>
          <pc:docMk/>
          <pc:sldMk cId="235423824" sldId="526"/>
        </pc:sldMkLst>
        <pc:spChg chg="add mod">
          <ac:chgData name="Jana Panten" userId="4837875be9110987" providerId="LiveId" clId="{64205E3A-E4CC-4CCE-AE71-0DBE2D499113}" dt="2026-07-21T08:16:29.683" v="25" actId="20577"/>
          <ac:spMkLst>
            <pc:docMk/>
            <pc:sldMk cId="235423824" sldId="526"/>
            <ac:spMk id="7" creationId="{6E819BDD-C128-A2BD-7984-8453DABACB12}"/>
          </ac:spMkLst>
        </pc:spChg>
        <pc:picChg chg="add">
          <ac:chgData name="Jana Panten" userId="4837875be9110987" providerId="LiveId" clId="{64205E3A-E4CC-4CCE-AE71-0DBE2D499113}" dt="2026-07-21T08:15:20.103" v="4" actId="22"/>
          <ac:picMkLst>
            <pc:docMk/>
            <pc:sldMk cId="235423824" sldId="526"/>
            <ac:picMk id="5" creationId="{82151F0A-E1F7-5EC2-3FA5-60E10CEB458B}"/>
          </ac:picMkLst>
        </pc:picChg>
      </pc:sldChg>
      <pc:sldChg chg="modSp add mod">
        <pc:chgData name="Jana Panten" userId="4837875be9110987" providerId="LiveId" clId="{64205E3A-E4CC-4CCE-AE71-0DBE2D499113}" dt="2026-07-21T08:14:58.658" v="3" actId="20577"/>
        <pc:sldMkLst>
          <pc:docMk/>
          <pc:sldMk cId="3946583669" sldId="540"/>
        </pc:sldMkLst>
        <pc:spChg chg="mod">
          <ac:chgData name="Jana Panten" userId="4837875be9110987" providerId="LiveId" clId="{64205E3A-E4CC-4CCE-AE71-0DBE2D499113}" dt="2026-07-21T08:14:58.658" v="3" actId="20577"/>
          <ac:spMkLst>
            <pc:docMk/>
            <pc:sldMk cId="3946583669" sldId="540"/>
            <ac:spMk id="2" creationId="{1AFCD795-5B8F-4ABE-9B00-772280028334}"/>
          </ac:spMkLst>
        </pc:spChg>
      </pc:sldChg>
      <pc:sldChg chg="addSp mod">
        <pc:chgData name="Jana Panten" userId="4837875be9110987" providerId="LiveId" clId="{64205E3A-E4CC-4CCE-AE71-0DBE2D499113}" dt="2026-07-21T08:16:40.813" v="27" actId="22"/>
        <pc:sldMkLst>
          <pc:docMk/>
          <pc:sldMk cId="4176817059" sldId="541"/>
        </pc:sldMkLst>
        <pc:spChg chg="add">
          <ac:chgData name="Jana Panten" userId="4837875be9110987" providerId="LiveId" clId="{64205E3A-E4CC-4CCE-AE71-0DBE2D499113}" dt="2026-07-21T08:16:40.813" v="27" actId="22"/>
          <ac:spMkLst>
            <pc:docMk/>
            <pc:sldMk cId="4176817059" sldId="541"/>
            <ac:spMk id="13" creationId="{4D20E876-D93A-7D80-047C-134AF7B13C6B}"/>
          </ac:spMkLst>
        </pc:spChg>
        <pc:picChg chg="add">
          <ac:chgData name="Jana Panten" userId="4837875be9110987" providerId="LiveId" clId="{64205E3A-E4CC-4CCE-AE71-0DBE2D499113}" dt="2026-07-21T08:15:25.153" v="6" actId="22"/>
          <ac:picMkLst>
            <pc:docMk/>
            <pc:sldMk cId="4176817059" sldId="541"/>
            <ac:picMk id="11" creationId="{BD1060F1-9662-053B-F16E-6853A6949652}"/>
          </ac:picMkLst>
        </pc:picChg>
      </pc:sldChg>
      <pc:sldChg chg="addSp mod">
        <pc:chgData name="Jana Panten" userId="4837875be9110987" providerId="LiveId" clId="{64205E3A-E4CC-4CCE-AE71-0DBE2D499113}" dt="2026-07-21T08:16:36.964" v="26" actId="22"/>
        <pc:sldMkLst>
          <pc:docMk/>
          <pc:sldMk cId="2732470080" sldId="542"/>
        </pc:sldMkLst>
        <pc:spChg chg="add">
          <ac:chgData name="Jana Panten" userId="4837875be9110987" providerId="LiveId" clId="{64205E3A-E4CC-4CCE-AE71-0DBE2D499113}" dt="2026-07-21T08:16:36.964" v="26" actId="22"/>
          <ac:spMkLst>
            <pc:docMk/>
            <pc:sldMk cId="2732470080" sldId="542"/>
            <ac:spMk id="8" creationId="{6CEF2DD6-92EC-12CB-E3ED-A16DD4FC20DB}"/>
          </ac:spMkLst>
        </pc:spChg>
        <pc:picChg chg="add">
          <ac:chgData name="Jana Panten" userId="4837875be9110987" providerId="LiveId" clId="{64205E3A-E4CC-4CCE-AE71-0DBE2D499113}" dt="2026-07-21T08:15:23.454" v="5" actId="22"/>
          <ac:picMkLst>
            <pc:docMk/>
            <pc:sldMk cId="2732470080" sldId="542"/>
            <ac:picMk id="5" creationId="{5A8B1698-1BD3-7289-D03C-E4BB3A986945}"/>
          </ac:picMkLst>
        </pc:picChg>
      </pc:sldChg>
      <pc:sldChg chg="addSp modSp mod">
        <pc:chgData name="Jana Panten" userId="4837875be9110987" providerId="LiveId" clId="{64205E3A-E4CC-4CCE-AE71-0DBE2D499113}" dt="2026-07-21T08:19:20.037" v="41" actId="20577"/>
        <pc:sldMkLst>
          <pc:docMk/>
          <pc:sldMk cId="808605498" sldId="543"/>
        </pc:sldMkLst>
        <pc:spChg chg="add mod">
          <ac:chgData name="Jana Panten" userId="4837875be9110987" providerId="LiveId" clId="{64205E3A-E4CC-4CCE-AE71-0DBE2D499113}" dt="2026-07-21T08:19:20.037" v="41" actId="20577"/>
          <ac:spMkLst>
            <pc:docMk/>
            <pc:sldMk cId="808605498" sldId="543"/>
            <ac:spMk id="7" creationId="{611828B5-DA8C-D904-C435-CD0095BD9C26}"/>
          </ac:spMkLst>
        </pc:spChg>
        <pc:picChg chg="add">
          <ac:chgData name="Jana Panten" userId="4837875be9110987" providerId="LiveId" clId="{64205E3A-E4CC-4CCE-AE71-0DBE2D499113}" dt="2026-07-21T08:15:27.907" v="7" actId="22"/>
          <ac:picMkLst>
            <pc:docMk/>
            <pc:sldMk cId="808605498" sldId="543"/>
            <ac:picMk id="5" creationId="{29115D5A-97DB-FD43-D429-8AEE0DA22174}"/>
          </ac:picMkLst>
        </pc:picChg>
      </pc:sldChg>
      <pc:sldChg chg="addSp mod">
        <pc:chgData name="Jana Panten" userId="4837875be9110987" providerId="LiveId" clId="{64205E3A-E4CC-4CCE-AE71-0DBE2D499113}" dt="2026-07-21T08:19:29.692" v="43" actId="22"/>
        <pc:sldMkLst>
          <pc:docMk/>
          <pc:sldMk cId="1919130466" sldId="544"/>
        </pc:sldMkLst>
        <pc:spChg chg="add">
          <ac:chgData name="Jana Panten" userId="4837875be9110987" providerId="LiveId" clId="{64205E3A-E4CC-4CCE-AE71-0DBE2D499113}" dt="2026-07-21T08:19:29.692" v="43" actId="22"/>
          <ac:spMkLst>
            <pc:docMk/>
            <pc:sldMk cId="1919130466" sldId="544"/>
            <ac:spMk id="7" creationId="{30E42FF6-7A12-101E-26C2-D7D161893D03}"/>
          </ac:spMkLst>
        </pc:spChg>
        <pc:picChg chg="add">
          <ac:chgData name="Jana Panten" userId="4837875be9110987" providerId="LiveId" clId="{64205E3A-E4CC-4CCE-AE71-0DBE2D499113}" dt="2026-07-21T08:15:31.364" v="9" actId="22"/>
          <ac:picMkLst>
            <pc:docMk/>
            <pc:sldMk cId="1919130466" sldId="544"/>
            <ac:picMk id="5" creationId="{CDE248C8-B53D-A38F-6238-05BFE4C97400}"/>
          </ac:picMkLst>
        </pc:picChg>
      </pc:sldChg>
      <pc:sldChg chg="addSp mod">
        <pc:chgData name="Jana Panten" userId="4837875be9110987" providerId="LiveId" clId="{64205E3A-E4CC-4CCE-AE71-0DBE2D499113}" dt="2026-07-21T08:19:32.849" v="44" actId="22"/>
        <pc:sldMkLst>
          <pc:docMk/>
          <pc:sldMk cId="1051070870" sldId="545"/>
        </pc:sldMkLst>
        <pc:spChg chg="add">
          <ac:chgData name="Jana Panten" userId="4837875be9110987" providerId="LiveId" clId="{64205E3A-E4CC-4CCE-AE71-0DBE2D499113}" dt="2026-07-21T08:19:32.849" v="44" actId="22"/>
          <ac:spMkLst>
            <pc:docMk/>
            <pc:sldMk cId="1051070870" sldId="545"/>
            <ac:spMk id="13" creationId="{633DBC6F-2D44-40BA-07B6-4BCB3FDDBA7F}"/>
          </ac:spMkLst>
        </pc:spChg>
        <pc:picChg chg="add">
          <ac:chgData name="Jana Panten" userId="4837875be9110987" providerId="LiveId" clId="{64205E3A-E4CC-4CCE-AE71-0DBE2D499113}" dt="2026-07-21T08:15:39.688" v="10" actId="22"/>
          <ac:picMkLst>
            <pc:docMk/>
            <pc:sldMk cId="1051070870" sldId="545"/>
            <ac:picMk id="11" creationId="{A908D1E5-2CAE-9B39-4094-FFFB6D2EA0C5}"/>
          </ac:picMkLst>
        </pc:picChg>
      </pc:sldChg>
      <pc:sldChg chg="addSp mod">
        <pc:chgData name="Jana Panten" userId="4837875be9110987" providerId="LiveId" clId="{64205E3A-E4CC-4CCE-AE71-0DBE2D499113}" dt="2026-07-21T08:19:35.855" v="45" actId="22"/>
        <pc:sldMkLst>
          <pc:docMk/>
          <pc:sldMk cId="251878498" sldId="546"/>
        </pc:sldMkLst>
        <pc:spChg chg="add">
          <ac:chgData name="Jana Panten" userId="4837875be9110987" providerId="LiveId" clId="{64205E3A-E4CC-4CCE-AE71-0DBE2D499113}" dt="2026-07-21T08:19:35.855" v="45" actId="22"/>
          <ac:spMkLst>
            <pc:docMk/>
            <pc:sldMk cId="251878498" sldId="546"/>
            <ac:spMk id="7" creationId="{232A33B0-9B19-18DA-E657-E6F131BA631F}"/>
          </ac:spMkLst>
        </pc:spChg>
        <pc:picChg chg="add">
          <ac:chgData name="Jana Panten" userId="4837875be9110987" providerId="LiveId" clId="{64205E3A-E4CC-4CCE-AE71-0DBE2D499113}" dt="2026-07-21T08:15:40.839" v="11" actId="22"/>
          <ac:picMkLst>
            <pc:docMk/>
            <pc:sldMk cId="251878498" sldId="546"/>
            <ac:picMk id="5" creationId="{7B982DC3-E144-E1C1-AC14-2CFD5DBF6052}"/>
          </ac:picMkLst>
        </pc:picChg>
      </pc:sldChg>
      <pc:sldChg chg="addSp mod">
        <pc:chgData name="Jana Panten" userId="4837875be9110987" providerId="LiveId" clId="{64205E3A-E4CC-4CCE-AE71-0DBE2D499113}" dt="2026-07-21T08:19:43.722" v="47" actId="22"/>
        <pc:sldMkLst>
          <pc:docMk/>
          <pc:sldMk cId="1482679974" sldId="547"/>
        </pc:sldMkLst>
        <pc:spChg chg="add">
          <ac:chgData name="Jana Panten" userId="4837875be9110987" providerId="LiveId" clId="{64205E3A-E4CC-4CCE-AE71-0DBE2D499113}" dt="2026-07-21T08:19:43.722" v="47" actId="22"/>
          <ac:spMkLst>
            <pc:docMk/>
            <pc:sldMk cId="1482679974" sldId="547"/>
            <ac:spMk id="7" creationId="{1129ACA9-4D99-CC86-8DC1-9038AAE3397C}"/>
          </ac:spMkLst>
        </pc:spChg>
        <pc:picChg chg="add">
          <ac:chgData name="Jana Panten" userId="4837875be9110987" providerId="LiveId" clId="{64205E3A-E4CC-4CCE-AE71-0DBE2D499113}" dt="2026-07-21T08:15:43.965" v="13" actId="22"/>
          <ac:picMkLst>
            <pc:docMk/>
            <pc:sldMk cId="1482679974" sldId="547"/>
            <ac:picMk id="5" creationId="{77598FC8-1674-9F46-9D3C-73C0C0CDEBDF}"/>
          </ac:picMkLst>
        </pc:picChg>
      </pc:sldChg>
      <pc:sldChg chg="addSp mod">
        <pc:chgData name="Jana Panten" userId="4837875be9110987" providerId="LiveId" clId="{64205E3A-E4CC-4CCE-AE71-0DBE2D499113}" dt="2026-07-21T08:19:50.826" v="49" actId="22"/>
        <pc:sldMkLst>
          <pc:docMk/>
          <pc:sldMk cId="981493483" sldId="548"/>
        </pc:sldMkLst>
        <pc:spChg chg="add">
          <ac:chgData name="Jana Panten" userId="4837875be9110987" providerId="LiveId" clId="{64205E3A-E4CC-4CCE-AE71-0DBE2D499113}" dt="2026-07-21T08:19:50.826" v="49" actId="22"/>
          <ac:spMkLst>
            <pc:docMk/>
            <pc:sldMk cId="981493483" sldId="548"/>
            <ac:spMk id="7" creationId="{43B64495-02AF-DEFD-65EC-AF28EAE1998B}"/>
          </ac:spMkLst>
        </pc:spChg>
        <pc:picChg chg="add">
          <ac:chgData name="Jana Panten" userId="4837875be9110987" providerId="LiveId" clId="{64205E3A-E4CC-4CCE-AE71-0DBE2D499113}" dt="2026-07-21T08:15:47.090" v="15" actId="22"/>
          <ac:picMkLst>
            <pc:docMk/>
            <pc:sldMk cId="981493483" sldId="548"/>
            <ac:picMk id="5" creationId="{C6E187FE-547C-FE62-AF0A-FCBAB5092A91}"/>
          </ac:picMkLst>
        </pc:picChg>
      </pc:sldChg>
      <pc:sldChg chg="addSp delSp mod">
        <pc:chgData name="Jana Panten" userId="4837875be9110987" providerId="LiveId" clId="{64205E3A-E4CC-4CCE-AE71-0DBE2D499113}" dt="2026-07-21T08:19:53.978" v="50" actId="22"/>
        <pc:sldMkLst>
          <pc:docMk/>
          <pc:sldMk cId="1402739391" sldId="549"/>
        </pc:sldMkLst>
        <pc:spChg chg="add">
          <ac:chgData name="Jana Panten" userId="4837875be9110987" providerId="LiveId" clId="{64205E3A-E4CC-4CCE-AE71-0DBE2D499113}" dt="2026-07-21T08:19:53.978" v="50" actId="22"/>
          <ac:spMkLst>
            <pc:docMk/>
            <pc:sldMk cId="1402739391" sldId="549"/>
            <ac:spMk id="14" creationId="{F70E1E92-FEE7-102E-4BF0-5077EF47D51E}"/>
          </ac:spMkLst>
        </pc:spChg>
        <pc:picChg chg="add">
          <ac:chgData name="Jana Panten" userId="4837875be9110987" providerId="LiveId" clId="{64205E3A-E4CC-4CCE-AE71-0DBE2D499113}" dt="2026-07-21T08:15:49.942" v="16" actId="22"/>
          <ac:picMkLst>
            <pc:docMk/>
            <pc:sldMk cId="1402739391" sldId="549"/>
            <ac:picMk id="5" creationId="{384802BE-2238-18FF-6BF8-B2DCEDF13AB2}"/>
          </ac:picMkLst>
        </pc:picChg>
        <pc:picChg chg="add del">
          <ac:chgData name="Jana Panten" userId="4837875be9110987" providerId="LiveId" clId="{64205E3A-E4CC-4CCE-AE71-0DBE2D499113}" dt="2026-07-21T08:15:55.414" v="18" actId="22"/>
          <ac:picMkLst>
            <pc:docMk/>
            <pc:sldMk cId="1402739391" sldId="549"/>
            <ac:picMk id="12" creationId="{F598FA68-8AE9-19E1-6896-ADCF0AF12C0A}"/>
          </ac:picMkLst>
        </pc:picChg>
      </pc:sldChg>
      <pc:sldChg chg="addSp mod">
        <pc:chgData name="Jana Panten" userId="4837875be9110987" providerId="LiveId" clId="{64205E3A-E4CC-4CCE-AE71-0DBE2D499113}" dt="2026-07-21T08:19:57.019" v="51" actId="22"/>
        <pc:sldMkLst>
          <pc:docMk/>
          <pc:sldMk cId="3707250807" sldId="550"/>
        </pc:sldMkLst>
        <pc:spChg chg="add">
          <ac:chgData name="Jana Panten" userId="4837875be9110987" providerId="LiveId" clId="{64205E3A-E4CC-4CCE-AE71-0DBE2D499113}" dt="2026-07-21T08:19:57.019" v="51" actId="22"/>
          <ac:spMkLst>
            <pc:docMk/>
            <pc:sldMk cId="3707250807" sldId="550"/>
            <ac:spMk id="13" creationId="{873FFFB9-D520-D586-70A9-DABDC14C7A56}"/>
          </ac:spMkLst>
        </pc:spChg>
        <pc:picChg chg="add">
          <ac:chgData name="Jana Panten" userId="4837875be9110987" providerId="LiveId" clId="{64205E3A-E4CC-4CCE-AE71-0DBE2D499113}" dt="2026-07-21T08:16:00.538" v="19" actId="22"/>
          <ac:picMkLst>
            <pc:docMk/>
            <pc:sldMk cId="3707250807" sldId="550"/>
            <ac:picMk id="5" creationId="{76ED4D96-E1BF-6EDD-318D-139D4758809D}"/>
          </ac:picMkLst>
        </pc:picChg>
      </pc:sldChg>
      <pc:sldChg chg="addSp mod">
        <pc:chgData name="Jana Panten" userId="4837875be9110987" providerId="LiveId" clId="{64205E3A-E4CC-4CCE-AE71-0DBE2D499113}" dt="2026-07-21T08:20:00.092" v="52" actId="22"/>
        <pc:sldMkLst>
          <pc:docMk/>
          <pc:sldMk cId="353389115" sldId="551"/>
        </pc:sldMkLst>
        <pc:spChg chg="add">
          <ac:chgData name="Jana Panten" userId="4837875be9110987" providerId="LiveId" clId="{64205E3A-E4CC-4CCE-AE71-0DBE2D499113}" dt="2026-07-21T08:20:00.092" v="52" actId="22"/>
          <ac:spMkLst>
            <pc:docMk/>
            <pc:sldMk cId="353389115" sldId="551"/>
            <ac:spMk id="7" creationId="{C7552232-6562-9C5D-AEF7-A3890EB7ED4E}"/>
          </ac:spMkLst>
        </pc:spChg>
        <pc:picChg chg="add">
          <ac:chgData name="Jana Panten" userId="4837875be9110987" providerId="LiveId" clId="{64205E3A-E4CC-4CCE-AE71-0DBE2D499113}" dt="2026-07-21T08:16:02.014" v="20" actId="22"/>
          <ac:picMkLst>
            <pc:docMk/>
            <pc:sldMk cId="353389115" sldId="551"/>
            <ac:picMk id="5" creationId="{3F2ECCF1-760D-1A54-08CB-5391A4856063}"/>
          </ac:picMkLst>
        </pc:picChg>
      </pc:sldChg>
      <pc:sldChg chg="addSp mod">
        <pc:chgData name="Jana Panten" userId="4837875be9110987" providerId="LiveId" clId="{64205E3A-E4CC-4CCE-AE71-0DBE2D499113}" dt="2026-07-21T08:20:03.736" v="53" actId="22"/>
        <pc:sldMkLst>
          <pc:docMk/>
          <pc:sldMk cId="4204319265" sldId="552"/>
        </pc:sldMkLst>
        <pc:spChg chg="add">
          <ac:chgData name="Jana Panten" userId="4837875be9110987" providerId="LiveId" clId="{64205E3A-E4CC-4CCE-AE71-0DBE2D499113}" dt="2026-07-21T08:20:03.736" v="53" actId="22"/>
          <ac:spMkLst>
            <pc:docMk/>
            <pc:sldMk cId="4204319265" sldId="552"/>
            <ac:spMk id="7" creationId="{AA91D819-5EA9-D929-E89A-C600A2857BE2}"/>
          </ac:spMkLst>
        </pc:spChg>
        <pc:picChg chg="add">
          <ac:chgData name="Jana Panten" userId="4837875be9110987" providerId="LiveId" clId="{64205E3A-E4CC-4CCE-AE71-0DBE2D499113}" dt="2026-07-21T08:16:03.316" v="21" actId="22"/>
          <ac:picMkLst>
            <pc:docMk/>
            <pc:sldMk cId="4204319265" sldId="552"/>
            <ac:picMk id="5" creationId="{66B1F943-FD80-B830-1CCA-BB03835CF8F3}"/>
          </ac:picMkLst>
        </pc:picChg>
      </pc:sldChg>
      <pc:sldChg chg="addSp mod">
        <pc:chgData name="Jana Panten" userId="4837875be9110987" providerId="LiveId" clId="{64205E3A-E4CC-4CCE-AE71-0DBE2D499113}" dt="2026-07-21T08:20:06.727" v="54" actId="22"/>
        <pc:sldMkLst>
          <pc:docMk/>
          <pc:sldMk cId="3375519352" sldId="553"/>
        </pc:sldMkLst>
        <pc:spChg chg="add">
          <ac:chgData name="Jana Panten" userId="4837875be9110987" providerId="LiveId" clId="{64205E3A-E4CC-4CCE-AE71-0DBE2D499113}" dt="2026-07-21T08:20:06.727" v="54" actId="22"/>
          <ac:spMkLst>
            <pc:docMk/>
            <pc:sldMk cId="3375519352" sldId="553"/>
            <ac:spMk id="7" creationId="{6794B442-1240-BE8C-FD6E-EE673067385F}"/>
          </ac:spMkLst>
        </pc:spChg>
        <pc:picChg chg="add">
          <ac:chgData name="Jana Panten" userId="4837875be9110987" providerId="LiveId" clId="{64205E3A-E4CC-4CCE-AE71-0DBE2D499113}" dt="2026-07-21T08:16:04.759" v="22" actId="22"/>
          <ac:picMkLst>
            <pc:docMk/>
            <pc:sldMk cId="3375519352" sldId="553"/>
            <ac:picMk id="5" creationId="{D70A25FF-BE7F-DE1C-58F6-4C93BA8A141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79484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F9A1E-3821-4ECE-A3D5-7D8FBF6C4361}" type="datetimeFigureOut">
              <a:rPr lang="de-DE" smtClean="0"/>
              <a:t>21.07.2026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45BD1-4E92-432D-AAF1-FF572573D6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0804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8B1371-8631-42E9-BE17-DC0735795914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90930D-D50B-426E-A173-AECD7B9836B0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B9311F-C712-40F1-B9D2-378F1BE6EB0B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AC43AA-69B8-4B77-9EF0-62922C7B784F}" type="datetime1">
              <a:rPr lang="de-DE" smtClean="0"/>
              <a:t>21.07.2026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440B46-1CF0-48AA-B8EB-92CF39E83072}" type="datetime1">
              <a:rPr lang="de-DE" smtClean="0"/>
              <a:t>21.07.2026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8AAC53-A9A9-48E9-9D9E-7AA30225DBFB}" type="datetime1">
              <a:rPr lang="de-DE" smtClean="0"/>
              <a:t>21.07.2026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8433BF-D6F0-45C4-99E7-FF0E46AF16F5}" type="datetime1">
              <a:rPr lang="de-DE" smtClean="0"/>
              <a:t>21.07.2026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9A3514-6D38-4C0A-9142-ACDD54AF831C}" type="datetime1">
              <a:rPr lang="de-DE" smtClean="0"/>
              <a:t>21.07.2026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EEED42-3888-4AB6-AFC5-456A95ED250D}" type="datetime1">
              <a:rPr lang="de-DE" smtClean="0"/>
              <a:t>21.07.2026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6B0FFB-4B15-4430-91C9-895AAACD4E45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4DF6DD-F3EC-45F3-B061-66A9BA8B46CD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DB52-D655-4230-A096-111D2FA6B715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B6AD7-5C5F-4753-9EDA-C4D6A1681EAB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F6D6-D2C2-4B1E-AC83-54ACA62E9996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B11D-A991-4856-B7BF-56D7E58D77E6}" type="datetime1">
              <a:rPr lang="de-DE" smtClean="0"/>
              <a:t>21.07.2026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DC7B-2FE5-4B8D-A164-ED67A5E5F36D}" type="datetime1">
              <a:rPr lang="de-DE" smtClean="0"/>
              <a:t>21.07.2026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FE02-6DF4-48A4-9A13-819EA5233DC3}" type="datetime1">
              <a:rPr lang="de-DE" smtClean="0"/>
              <a:t>21.07.2026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C6DE-2631-4449-82CA-C7B002297492}" type="datetime1">
              <a:rPr lang="de-DE" smtClean="0"/>
              <a:t>21.07.2026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93BBA-1E86-45F7-9E46-08799DFA16D5}" type="datetime1">
              <a:rPr lang="de-DE" smtClean="0"/>
              <a:t>21.07.2026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5697-48CC-427B-A3A6-1A507D8F9B02}" type="datetime1">
              <a:rPr lang="de-DE" smtClean="0"/>
              <a:t>21.07.2026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FC69-3EDC-4C1A-824F-B34CF245A85C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82BE-50E8-4724-A3FB-EA8C7332D7D0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09493-937E-4689-8725-2D168DDF5BA9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2A598C1-A2D4-4AC0-8CF1-53CE05D66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C6A4585-BE84-FDE1-6303-9D6ABD2CB390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FCD795-5B8F-4ABE-9B00-772280028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39838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Grundrechte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6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861604D-9122-2D30-02A9-1F874A4A9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92"/>
          <a:stretch>
            <a:fillRect/>
          </a:stretch>
        </p:blipFill>
        <p:spPr>
          <a:xfrm>
            <a:off x="-3895868" y="313898"/>
            <a:ext cx="7791735" cy="6858000"/>
          </a:xfrm>
          <a:prstGeom prst="rect">
            <a:avLst/>
          </a:prstGeom>
          <a:effectLst>
            <a:outerShdw blurRad="38100" dist="38100" dir="135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0EE94D0-C191-67F9-AF72-D80318B53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8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9648" cy="63613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Wiederholung: Art.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I, II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Schutzbereich</a:t>
            </a:r>
          </a:p>
          <a:p>
            <a:pPr lvl="0" defTabSz="360000">
              <a:lnSpc>
                <a:spcPct val="14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einheitlicher (intern und extern) weiter SB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mit inkorporierten WRV-Artikeln 				als vollgültiges Verfassungsrecht (Art. 140 GG)</a:t>
            </a:r>
          </a:p>
          <a:p>
            <a:pPr lvl="0" defTabSz="360000">
              <a:lnSpc>
                <a:spcPct val="14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Religion / Weltanschauung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Gewissheit über bestimmte Fragen zum Welt-				ganzen, zur Herkunft und zum Ziel menschlichen Lebens</a:t>
            </a:r>
          </a:p>
          <a:p>
            <a:pPr defTabSz="360000">
              <a:lnSpc>
                <a:spcPct val="14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positiv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bilden, haben, äußern, handeln, d.h. gesamtes Leben ausrichten, 				sofern plausibel verbindliches Gebot dargelegt</a:t>
            </a:r>
          </a:p>
          <a:p>
            <a:pPr defTabSz="360000">
              <a:lnSpc>
                <a:spcPct val="14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nicht unentziehbar Glaubenssymbolen (durch Staat) ausgesetzt 				werden („Kruzifix“), aber kein absolutes Konfrontationsverbot („Kopftuch“)</a:t>
            </a:r>
          </a:p>
          <a:p>
            <a:pPr defTabSz="360000">
              <a:lnSpc>
                <a:spcPct val="14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kollektiv möglich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(Art. 19 III GG: anwendbar für jur. Person des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Rechts)</a:t>
            </a:r>
          </a:p>
          <a:p>
            <a:pPr defTabSz="360000">
              <a:lnSpc>
                <a:spcPct val="14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Staat hat Neutralitätspflicht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Art. 3 III GG, Art. 33 III GG, Art. 137 I WRV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2151F0A-E1F7-5EC2-3FA5-60E10CEB45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E819BDD-C128-A2BD-7984-8453DABACB12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6</a:t>
            </a:r>
          </a:p>
        </p:txBody>
      </p:sp>
    </p:spTree>
    <p:extLst>
      <p:ext uri="{BB962C8B-B14F-4D97-AF65-F5344CB8AC3E}">
        <p14:creationId xmlns:p14="http://schemas.microsoft.com/office/powerpoint/2010/main" val="23542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0770" cy="63613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ctr" defTabSz="360000"/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Wiederholung: Art. 4 I, II GG</a:t>
            </a:r>
          </a:p>
          <a:p>
            <a:pPr defTabSz="360000">
              <a:lnSpc>
                <a:spcPct val="14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Schranke</a:t>
            </a:r>
          </a:p>
          <a:p>
            <a:pPr lvl="0" defTabSz="360000">
              <a:lnSpc>
                <a:spcPct val="14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4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4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4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4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4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4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4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4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4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753BADB-2F79-43DC-9F81-64BA64A6BB10}"/>
              </a:ext>
            </a:extLst>
          </p:cNvPr>
          <p:cNvCxnSpPr>
            <a:cxnSpLocks/>
          </p:cNvCxnSpPr>
          <p:nvPr/>
        </p:nvCxnSpPr>
        <p:spPr>
          <a:xfrm>
            <a:off x="1776566" y="1542485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C83C776A-C372-4DB5-BCC6-F7F32A6C9A16}"/>
              </a:ext>
            </a:extLst>
          </p:cNvPr>
          <p:cNvSpPr txBox="1"/>
          <p:nvPr/>
        </p:nvSpPr>
        <p:spPr>
          <a:xfrm>
            <a:off x="1158239" y="1722269"/>
            <a:ext cx="4212751" cy="51273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4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Schranke aus WRV als 			vollgültiges Verfassungs-		recht (Art. 140 GG): ein-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facher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Gesetzesvorbehalt</a:t>
            </a:r>
          </a:p>
          <a:p>
            <a:pPr defTabSz="360000">
              <a:lnSpc>
                <a:spcPct val="14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Art. 136 I WRV 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Rechte 	und Pflichten… weder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dingt noch beschränkt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defTabSz="360000">
              <a:lnSpc>
                <a:spcPct val="14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Art. 137 III WRV 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innerhalb 	der Schranken des für alle 	geltenden Gesetzes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CC9299C-13B3-4E37-AFE3-E1D2AC353D95}"/>
              </a:ext>
            </a:extLst>
          </p:cNvPr>
          <p:cNvSpPr txBox="1"/>
          <p:nvPr/>
        </p:nvSpPr>
        <p:spPr>
          <a:xfrm>
            <a:off x="6096000" y="1722269"/>
            <a:ext cx="5953760" cy="51357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40000"/>
              </a:lnSpc>
            </a:pP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: nur verfassungsimmanente Schranken</a:t>
            </a:r>
          </a:p>
          <a:p>
            <a:pPr defTabSz="360000">
              <a:lnSpc>
                <a:spcPct val="14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Wortlaut von Art. 4 I, II GG eindeutig</a:t>
            </a:r>
          </a:p>
          <a:p>
            <a:pPr defTabSz="360000">
              <a:lnSpc>
                <a:spcPct val="14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Systematik: keine Schranken außerhalb 	des Grundrechts</a:t>
            </a:r>
          </a:p>
          <a:p>
            <a:pPr defTabSz="360000">
              <a:lnSpc>
                <a:spcPct val="14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historisch sowie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WRV wird durch 	Art. 4 GG „überlagert“</a:t>
            </a:r>
          </a:p>
          <a:p>
            <a:pPr defTabSz="360000">
              <a:lnSpc>
                <a:spcPct val="14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4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=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nur kollidierendes Verfassungsrecht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(Grundrechte Dritter bzw. andere Rechts-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güter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mit Verfassungsrang)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AFCA7837-EBEB-421B-8E5C-A4FC64141C81}"/>
              </a:ext>
            </a:extLst>
          </p:cNvPr>
          <p:cNvCxnSpPr>
            <a:cxnSpLocks/>
          </p:cNvCxnSpPr>
          <p:nvPr/>
        </p:nvCxnSpPr>
        <p:spPr>
          <a:xfrm>
            <a:off x="8975658" y="4843966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D5B37481-C1A7-49BE-AAC9-2191805978A7}"/>
              </a:ext>
            </a:extLst>
          </p:cNvPr>
          <p:cNvCxnSpPr>
            <a:cxnSpLocks/>
          </p:cNvCxnSpPr>
          <p:nvPr/>
        </p:nvCxnSpPr>
        <p:spPr>
          <a:xfrm>
            <a:off x="1776566" y="1542485"/>
            <a:ext cx="64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5A8B1698-1BD3-7289-D03C-E4BB3A986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6CEF2DD6-92EC-12CB-E3ED-A16DD4FC20DB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6</a:t>
            </a:r>
          </a:p>
        </p:txBody>
      </p:sp>
    </p:spTree>
    <p:extLst>
      <p:ext uri="{BB962C8B-B14F-4D97-AF65-F5344CB8AC3E}">
        <p14:creationId xmlns:p14="http://schemas.microsoft.com/office/powerpoint/2010/main" val="273247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27403" cy="6204345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GR-Schranken (= Art des Gesetzesvorbehalts)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EF0DEC97-3BFB-44E6-B643-32B3D68AA3EB}"/>
              </a:ext>
            </a:extLst>
          </p:cNvPr>
          <p:cNvCxnSpPr>
            <a:cxnSpLocks/>
          </p:cNvCxnSpPr>
          <p:nvPr/>
        </p:nvCxnSpPr>
        <p:spPr>
          <a:xfrm flipH="1">
            <a:off x="1774519" y="1099921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8C70A93A-28EA-4775-9B51-48BBC4C60D39}"/>
              </a:ext>
            </a:extLst>
          </p:cNvPr>
          <p:cNvCxnSpPr>
            <a:cxnSpLocks/>
          </p:cNvCxnSpPr>
          <p:nvPr/>
        </p:nvCxnSpPr>
        <p:spPr>
          <a:xfrm>
            <a:off x="6094519" y="1099921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001F70EE-EFB5-45D8-850B-8847B769F5CE}"/>
              </a:ext>
            </a:extLst>
          </p:cNvPr>
          <p:cNvCxnSpPr>
            <a:cxnSpLocks/>
          </p:cNvCxnSpPr>
          <p:nvPr/>
        </p:nvCxnSpPr>
        <p:spPr>
          <a:xfrm>
            <a:off x="6094519" y="1099921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5C9D52E3-BC1F-49E3-9809-BBC79A5E8BAA}"/>
              </a:ext>
            </a:extLst>
          </p:cNvPr>
          <p:cNvSpPr txBox="1"/>
          <p:nvPr/>
        </p:nvSpPr>
        <p:spPr>
          <a:xfrm>
            <a:off x="417251" y="1387922"/>
            <a:ext cx="2801901" cy="28140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einfach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	Art. 2 I GG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	Art. 12 I 2 GG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	Art. 14 I 2 GG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39F605B-ADBD-48EF-A563-38C0A7946B23}"/>
              </a:ext>
            </a:extLst>
          </p:cNvPr>
          <p:cNvSpPr txBox="1"/>
          <p:nvPr/>
        </p:nvSpPr>
        <p:spPr>
          <a:xfrm>
            <a:off x="3219153" y="1387921"/>
            <a:ext cx="5054836" cy="28140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qualifiziert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Art. 5 II GG: „allgemeine Gesetze“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Art. 14 III GG: „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Enteignungsent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				  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schädigung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6AE3DDB-5382-48A1-9813-722252637EDE}"/>
              </a:ext>
            </a:extLst>
          </p:cNvPr>
          <p:cNvSpPr txBox="1"/>
          <p:nvPr/>
        </p:nvSpPr>
        <p:spPr>
          <a:xfrm>
            <a:off x="8540318" y="1387921"/>
            <a:ext cx="3515552" cy="28140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einschränkend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→ Art. 8 II GG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nur bei einschränken-	den GV gilt Zitiergebot  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(Art. 19 I 2 GG)</a:t>
            </a: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0C55B76A-B4AE-4E9F-8ED3-6E36A5E542F6}"/>
              </a:ext>
            </a:extLst>
          </p:cNvPr>
          <p:cNvCxnSpPr>
            <a:cxnSpLocks/>
          </p:cNvCxnSpPr>
          <p:nvPr/>
        </p:nvCxnSpPr>
        <p:spPr>
          <a:xfrm>
            <a:off x="10406654" y="2387183"/>
            <a:ext cx="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utoShape 2">
            <a:extLst>
              <a:ext uri="{FF2B5EF4-FFF2-40B4-BE49-F238E27FC236}">
                <a16:creationId xmlns:a16="http://schemas.microsoft.com/office/drawing/2014/main" id="{45B55262-C568-49FF-8669-A58912B578F3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7365382" y="55708"/>
            <a:ext cx="446607" cy="8739064"/>
          </a:xfrm>
          <a:prstGeom prst="rightBrace">
            <a:avLst>
              <a:gd name="adj1" fmla="val 155735"/>
              <a:gd name="adj2" fmla="val 50000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3CC8CEFF-F37A-4B49-9BC2-19CFC52ECE06}"/>
              </a:ext>
            </a:extLst>
          </p:cNvPr>
          <p:cNvSpPr txBox="1"/>
          <p:nvPr/>
        </p:nvSpPr>
        <p:spPr>
          <a:xfrm>
            <a:off x="3405584" y="4669303"/>
            <a:ext cx="8552636" cy="62178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z.T. kombiniert (qualifiziert einschränkend)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→ Art. 13 VII GG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A4BA8285-C160-439D-AB06-88379C02B2ED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964431" y="-279983"/>
            <a:ext cx="446607" cy="11540969"/>
          </a:xfrm>
          <a:prstGeom prst="rightBrace">
            <a:avLst>
              <a:gd name="adj1" fmla="val 155735"/>
              <a:gd name="adj2" fmla="val 49308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272C634E-76BB-45B8-BC97-1EF6439C18D2}"/>
              </a:ext>
            </a:extLst>
          </p:cNvPr>
          <p:cNvSpPr txBox="1"/>
          <p:nvPr/>
        </p:nvSpPr>
        <p:spPr>
          <a:xfrm>
            <a:off x="417249" y="5710671"/>
            <a:ext cx="11540969" cy="106839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i.Ü. verfassungsimmanent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kollidierendes Verfassungsrecht, insbes. GR Dritter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Art. 5 III GG, Art. 9 III GG, Art. 4 I, II GG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wegen Art. 136 I, 137 III WRV)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D1060F1-9662-053B-F16E-6853A6949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4D20E876-D93A-7D80-047C-134AF7B13C6B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6</a:t>
            </a:r>
          </a:p>
        </p:txBody>
      </p:sp>
    </p:spTree>
    <p:extLst>
      <p:ext uri="{BB962C8B-B14F-4D97-AF65-F5344CB8AC3E}">
        <p14:creationId xmlns:p14="http://schemas.microsoft.com/office/powerpoint/2010/main" val="417681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61B1F-36EF-5181-5D0C-9AB64F20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31EEBA73-D50D-ABA5-6BC1-7C0EB746A7E0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B8C157-8652-B887-14A3-93EC152D2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40371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Grundrechte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4400" dirty="0">
                <a:solidFill>
                  <a:schemeClr val="bg1"/>
                </a:solidFill>
                <a:latin typeface="Frutiger" panose="020B0500000000000000" pitchFamily="34" charset="0"/>
              </a:rPr>
              <a:t>FALL 7 – Eigentumsbindung auf Raten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CA93AB7-ED4A-CAE2-8ED6-5BF081551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5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D57A36-00EA-AB6B-67B2-8A12749F1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7" name="Grafik 6" descr="Sitzungssaal Silhouette">
            <a:extLst>
              <a:ext uri="{FF2B5EF4-FFF2-40B4-BE49-F238E27FC236}">
                <a16:creationId xmlns:a16="http://schemas.microsoft.com/office/drawing/2014/main" id="{43C8EBD3-2C3D-F89E-013A-C686739C87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1850" y="472455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0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Eigentumsbindung auf Raten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 		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>
            <a:off x="2476870" y="1991898"/>
            <a:ext cx="5060272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23E34FF-4332-4E58-AA91-C3031E1F6CE1}"/>
              </a:ext>
            </a:extLst>
          </p:cNvPr>
          <p:cNvSpPr txBox="1"/>
          <p:nvPr/>
        </p:nvSpPr>
        <p:spPr>
          <a:xfrm>
            <a:off x="8826366" y="2692596"/>
            <a:ext cx="3156015" cy="20225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363986" y="1682546"/>
            <a:ext cx="2112884" cy="5678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</a:t>
            </a:r>
            <a:r>
              <a:rPr kumimoji="0" lang="de-DE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7865616" y="1682544"/>
            <a:ext cx="3962384" cy="56786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Land (Senatsverwaltung)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2476869" y="2370337"/>
            <a:ext cx="9351131" cy="29659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ursprünglich: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Schutzzone 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I:	Betonschicht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Jahr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2005: 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Schutzzone II: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Anlage reduzieren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											(30 % Kostensteigerung)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		Jahr 2010: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→ Anlage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einstellen (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unrentabel)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04D0C83-C2D1-4343-B272-4C0888C79E63}"/>
              </a:ext>
            </a:extLst>
          </p:cNvPr>
          <p:cNvCxnSpPr>
            <a:cxnSpLocks/>
          </p:cNvCxnSpPr>
          <p:nvPr/>
        </p:nvCxnSpPr>
        <p:spPr>
          <a:xfrm>
            <a:off x="1775524" y="2250407"/>
            <a:ext cx="0" cy="2464753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8F797C4A-E1D7-4BA8-BA2C-1AE78EF72E00}"/>
              </a:ext>
            </a:extLst>
          </p:cNvPr>
          <p:cNvSpPr txBox="1"/>
          <p:nvPr/>
        </p:nvSpPr>
        <p:spPr>
          <a:xfrm>
            <a:off x="363986" y="4715163"/>
            <a:ext cx="2112884" cy="6211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 VG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F04BD96-9FDB-4959-8589-A38E5745A90F}"/>
              </a:ext>
            </a:extLst>
          </p:cNvPr>
          <p:cNvSpPr txBox="1"/>
          <p:nvPr/>
        </p:nvSpPr>
        <p:spPr>
          <a:xfrm>
            <a:off x="363987" y="3195960"/>
            <a:ext cx="2112884" cy="5326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AnfKl</a:t>
            </a: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9115D5A-97DB-FD43-D429-8AEE0DA22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11828B5-DA8C-D904-C435-CD0095BD9C26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80860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78323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7: Eigentumsbindung auf Raten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40 I 1 VwGO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.-rechtliche Streitigkeit nichtverfassungsrechtlicher Art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streitentscheidende Norm 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= einseitige Berechtigung oder Verpflichtung 					eines Hoheitsträgers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(„modifizierte Subjektstheorie“):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§ 22 I 6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BerlWG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				(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i.V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.m. § 19 II WHG)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i.Ü. Verfügung als VA = typ.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hoheitl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Handlungsform („Subordinationstheorie“)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Nichtverfassungsrechtlicher Art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keine spezifisch </a:t>
            </a:r>
            <a:r>
              <a:rPr lang="de-DE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verfassungsrechtliche Streitigkeit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FE15AD9-ECEE-1CF0-CFBC-EE57D4348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EF26779-58C2-115E-DF42-31B2AB2E078F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400536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18526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Keine abdrängende Sonderzuweisung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ordentlicher Rechtsweg?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§ 19 IV WHG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regelt nur „angemessenen Ausgleich“ (nicht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K‘s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Begehren)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45, 52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VG Berlin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61, 63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 / Land Berlin (Rechtsträgerprinzip)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88, 86 III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Klägerisches Begehren + Vorrang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maßnahmespezif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RS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42 I, 1. Alt. VwGO) als Gestaltungsklage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Aufhebung des VA (§ 35 VwVfG): Regelung im Einzelfall mit Außenwirkung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Bes. SEV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78 I Nr. 1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ggf. Land Berlin als richtigen Beklagten ansprechen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(passive Prozessführungsbefugnis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DE248C8-B53D-A38F-6238-05BFE4C97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30E42FF6-7A12-101E-26C2-D7D161893D03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191913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1852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 42 II VwGO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Möglichkeit subjektiver Rechtsverletzung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GR als Abwehrrecht („Adressatentheorie“)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Art. 14 I, 12 I, 2 I GG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Evtl. Präklusion (Einwendungsausschluss)?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18121100-05A7-4337-AFA2-DC92D6047308}"/>
              </a:ext>
            </a:extLst>
          </p:cNvPr>
          <p:cNvCxnSpPr>
            <a:cxnSpLocks/>
          </p:cNvCxnSpPr>
          <p:nvPr/>
        </p:nvCxnSpPr>
        <p:spPr>
          <a:xfrm flipH="1">
            <a:off x="3210082" y="2281559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CC8C178F-2396-4B04-AA7F-9F5A187F472D}"/>
              </a:ext>
            </a:extLst>
          </p:cNvPr>
          <p:cNvCxnSpPr>
            <a:cxnSpLocks/>
          </p:cNvCxnSpPr>
          <p:nvPr/>
        </p:nvCxnSpPr>
        <p:spPr>
          <a:xfrm>
            <a:off x="6090082" y="2281559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70A4D3F2-FACE-47CD-9FAA-82F54FF4B2BD}"/>
              </a:ext>
            </a:extLst>
          </p:cNvPr>
          <p:cNvSpPr txBox="1"/>
          <p:nvPr/>
        </p:nvSpPr>
        <p:spPr>
          <a:xfrm>
            <a:off x="1158239" y="2388093"/>
            <a:ext cx="4704082" cy="43333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Formelle Präklusion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	nur im Verwaltungsverfahren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so § 22 III Nr. 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BerlWG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kein Ausschluss der Klage-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befugnis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zumal Streitgegen-	stand der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nicht die VO, 	sondern der VA ist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§ 42 II VwGO: (+)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2BB180F-2584-4505-8F10-9715FE500B3E}"/>
              </a:ext>
            </a:extLst>
          </p:cNvPr>
          <p:cNvSpPr txBox="1"/>
          <p:nvPr/>
        </p:nvSpPr>
        <p:spPr>
          <a:xfrm>
            <a:off x="6329679" y="2388093"/>
            <a:ext cx="5699564" cy="43333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Materielle Präklusion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	auch im Gerichtsverfahren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z.B. § 73 IV 3 VwVfG: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Ablauf der 	Einwendungsfrist sind alle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Einwendun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gen ausgeschlossen, die nicht auf 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sonderen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privatrechtl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Titeln beruhen.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bedarf wegen Art. 19 IV GG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RS) 	gesetzlicher Regelung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199BE893-C272-4357-88AF-3AFB38247C33}"/>
              </a:ext>
            </a:extLst>
          </p:cNvPr>
          <p:cNvCxnSpPr>
            <a:cxnSpLocks/>
          </p:cNvCxnSpPr>
          <p:nvPr/>
        </p:nvCxnSpPr>
        <p:spPr>
          <a:xfrm>
            <a:off x="3210082" y="3940775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5CE36CFC-0B6C-4437-B5BF-C6F841F2E3EE}"/>
              </a:ext>
            </a:extLst>
          </p:cNvPr>
          <p:cNvCxnSpPr>
            <a:cxnSpLocks/>
          </p:cNvCxnSpPr>
          <p:nvPr/>
        </p:nvCxnSpPr>
        <p:spPr>
          <a:xfrm>
            <a:off x="3210239" y="6084085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 10">
            <a:extLst>
              <a:ext uri="{FF2B5EF4-FFF2-40B4-BE49-F238E27FC236}">
                <a16:creationId xmlns:a16="http://schemas.microsoft.com/office/drawing/2014/main" id="{A908D1E5-2CAE-9B39-4094-FFFB6D2EA0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633DBC6F-2D44-40BA-07B6-4BCB3FDDBA7F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105107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18526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68 I, 70 VwGO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Vorverfahren fehlt, aber entbehrlich, da Senatsverwaltung oberste Landes-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behörde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ist (§ 68 I 2 Nr. 1 VwGO) 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 74 I 2 VwGO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1 Monat ab Bekanntgabe des VA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B.		Begründetheit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 soweit	 § 113 I 1 VwGO:	→ der VA rechtswidrig ist und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 										→ der Kläger dadurch in seinen Rechten verletzt 														ist (=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RV)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B982DC3-E144-E1C1-AC14-2CFD5DBF60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32A33B0-9B19-18DA-E657-E6F131BA631F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25187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7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RGL (für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VA)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22 I 6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BerlWG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19 II WHG)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(für VA)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Formell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Zuständigkeit: 	Senatsverwaltung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Verfahren:			Anhörung (§ 28 I VwVfG) im Sachverhalt offen,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	aber heilbar (§ 45 I Nr. 3, II VwVfG)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Form: 				§ 37 II VwVfG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22 I 6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BerlWG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Reichen die Anordnungen der Rechtsverordnung nicht aus…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bei K ist das von der VO vorgegebene Schutzniveau nicht erreicht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0627CA7-28A1-E0A2-5625-BEDCCAC46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D6876D2-03A0-6086-D03B-F5E39BD4BB57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214835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70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Vorfrage: VO gültig?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falls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VO verfassungswidrig, dann nichtig (Nichtigkeitsdogma bei Normen)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VG hat bei VO Prüfungs- und Verwerfungskompetenz (genauer: „Nicht-	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anwendungskompetenz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“), anders als bei formellen nachkonstitutionellen 				Gesetzen (für letztere gilt Art. 100 I GG: konkrete NK beim BVerfG nötig)</a:t>
            </a: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[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2-stufiger Aufbau für Prüfung der VO (RGL und formelle / materielle 						Rechtmäßigkeit, d.h. Rechtsfolge nicht getrennt) vertretbar]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7598FC8-1674-9F46-9D3C-73C0C0CDEB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129ACA9-4D99-CC86-8DC1-9038AAE3397C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148267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33933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RGL (f</a:t>
            </a:r>
            <a:r>
              <a:rPr lang="de-DE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ür VO)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nötig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	Rechtsetzung durch Exekutive (delegierte Gesetzgebung), d.h. 								Durchbrechung von Gewaltenteilung (Gewaltenverschränkung)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praktische Konkordanz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	Demokratie- und Rechtsstaatsprinzip																	 	(Art. 20, 28 I GG: Homogenitätsgebot)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Wesentlichkeitstheorie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	Art. 80 I 2 GG / Art. 64 I 2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VvB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(Art. 80 S. 2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VerfBbg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): 												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Inhalt, Zweck und Ausmaß der erteilten </a:t>
            </a:r>
            <a:r>
              <a:rPr kumimoji="0" lang="de-DE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Ermächti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												</a:t>
            </a:r>
            <a:r>
              <a:rPr kumimoji="0" lang="de-DE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gung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im Gesetz bestimmt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22 I 1-5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BerlWG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fehlen)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	§ 19 I Nr. 1-3 WHG (RF: VO fehlt)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konkurrierende Gesetzgebung: Art. 74 I Nr. 32 GG („Wasserhaushalt“)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-	mit Abweichungskompetenz der Länder: Art. 72 I, III Nr. 5 GG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739CD70B-6F4C-41F4-A506-C888A4714D55}"/>
              </a:ext>
            </a:extLst>
          </p:cNvPr>
          <p:cNvCxnSpPr>
            <a:cxnSpLocks/>
          </p:cNvCxnSpPr>
          <p:nvPr/>
        </p:nvCxnSpPr>
        <p:spPr>
          <a:xfrm>
            <a:off x="6814573" y="5533669"/>
            <a:ext cx="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BBF10E9F-68DC-6B3F-967F-D4F4BF348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09243963-7801-70AC-A8BB-97E7D2E63530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158385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96118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(f</a:t>
            </a:r>
            <a:r>
              <a:rPr lang="de-DE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ür VO)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Zuständigkeit: 	Senat (§ 22 I 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BerlWG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Verfahren:			Anhörung (§ 22 III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BerlWG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Form: 				VO (§ 22 I 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BerlWG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19 I Nr. 1-3 WHG (+), „Verknappung von Trinkwasser“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 (für VO)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normatives Ermessen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allg. Anforderungen aus Rechtsstaatsprinzip (Art. 20 II 2, III GG, Art. 28 I GG)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insbes. Verhältnismäßigkeit: GR [ggf. Bestimmtheit / Rückwirkungsverbot]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14 I GG (Eigentum)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6E187FE-547C-FE62-AF0A-FCBAB5092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43B64495-02AF-DEFD-65EC-AF28EAE1998B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98149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30359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Schutzbereich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Institutsgarantie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				 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		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Individualgarantie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Normengeprägt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→ kein verfassungsrechtliches Eigentum, sondern bereichs-						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spezif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nach einfachem Recht als I+S i.S.v. Art. 14 I 2 GG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(cc)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			→ jede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vermögenswerte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konkrete Rechtsposition, die dem 										Einzelnen als Ausschließlichkeitsrecht zugeordnet ist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Erworbenes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		→ Erwerb / Vermögen (-)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	→ Recht am eingerichteten + ausgeübten Gewerbebetrieb?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Subsumtion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		→ Nutzungsbefugnis nach Maßgabe von Schutzzone I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Eingriff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				→ VO Schutzzone II (Anlage reduzieren)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9A41F0A6-DF35-491D-A8DD-7D64683A3FA5}"/>
              </a:ext>
            </a:extLst>
          </p:cNvPr>
          <p:cNvCxnSpPr>
            <a:cxnSpLocks/>
          </p:cNvCxnSpPr>
          <p:nvPr/>
        </p:nvCxnSpPr>
        <p:spPr>
          <a:xfrm>
            <a:off x="2127163" y="1725149"/>
            <a:ext cx="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31318EF5-E186-4462-8D8A-8CDD0F61A5CB}"/>
              </a:ext>
            </a:extLst>
          </p:cNvPr>
          <p:cNvCxnSpPr>
            <a:cxnSpLocks/>
          </p:cNvCxnSpPr>
          <p:nvPr/>
        </p:nvCxnSpPr>
        <p:spPr>
          <a:xfrm>
            <a:off x="9982200" y="1729498"/>
            <a:ext cx="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68F01519-9924-4353-B0D3-43C30B582373}"/>
              </a:ext>
            </a:extLst>
          </p:cNvPr>
          <p:cNvSpPr txBox="1"/>
          <p:nvPr/>
        </p:nvSpPr>
        <p:spPr>
          <a:xfrm>
            <a:off x="1100843" y="1793290"/>
            <a:ext cx="5060251" cy="5798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Privatnützigkeit</a:t>
            </a:r>
            <a:r>
              <a:rPr lang="de-DE" sz="2400" spc="-400" dirty="0">
                <a:latin typeface="Arial" panose="020B0604020202020204" pitchFamily="34" charset="0"/>
                <a:cs typeface="Arial" panose="020B0604020202020204" pitchFamily="34" charset="0"/>
              </a:rPr>
              <a:t> +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Verfügungsbefugnis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0E3C2C9-CA94-42A3-B7AE-58EB5917DAD9}"/>
              </a:ext>
            </a:extLst>
          </p:cNvPr>
          <p:cNvSpPr txBox="1"/>
          <p:nvPr/>
        </p:nvSpPr>
        <p:spPr>
          <a:xfrm>
            <a:off x="6312024" y="1793290"/>
            <a:ext cx="5649154" cy="5798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Primär Bestands-, sekundär Wertgarantie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7358511B-F572-4AE7-A6A7-4A2D38F79D6A}"/>
              </a:ext>
            </a:extLst>
          </p:cNvPr>
          <p:cNvCxnSpPr>
            <a:cxnSpLocks/>
          </p:cNvCxnSpPr>
          <p:nvPr/>
        </p:nvCxnSpPr>
        <p:spPr>
          <a:xfrm>
            <a:off x="6220279" y="1725149"/>
            <a:ext cx="0" cy="648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384802BE-2238-18FF-6BF8-B2DCEDF13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F70E1E92-FEE7-102E-4BF0-5077EF47D51E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140273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1" cy="657367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Rechtfertigung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Schranke / Art des Gesetzesvorbehalts: qualifiziert oder einfach?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[1] 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[2] 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Abgrenzung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		→ formell (Intention), nicht materiell (Intensität: Sonderopfer)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[3] 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Neubestimmung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→ I+S, auch wenn von Intensität her Wirkung wie Enteignung 										(sog. „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ausgleichspflichtige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I+S“, Frage der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Verhältnism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[4] 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Subsumtion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		→ I+S, d.h. einfacher GV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9A41F0A6-DF35-491D-A8DD-7D64683A3FA5}"/>
              </a:ext>
            </a:extLst>
          </p:cNvPr>
          <p:cNvCxnSpPr>
            <a:cxnSpLocks/>
          </p:cNvCxnSpPr>
          <p:nvPr/>
        </p:nvCxnSpPr>
        <p:spPr>
          <a:xfrm flipH="1">
            <a:off x="5379868" y="1713452"/>
            <a:ext cx="198000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31318EF5-E186-4462-8D8A-8CDD0F61A5CB}"/>
              </a:ext>
            </a:extLst>
          </p:cNvPr>
          <p:cNvCxnSpPr>
            <a:cxnSpLocks/>
          </p:cNvCxnSpPr>
          <p:nvPr/>
        </p:nvCxnSpPr>
        <p:spPr>
          <a:xfrm>
            <a:off x="9280863" y="1686757"/>
            <a:ext cx="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68F01519-9924-4353-B0D3-43C30B582373}"/>
              </a:ext>
            </a:extLst>
          </p:cNvPr>
          <p:cNvSpPr txBox="1"/>
          <p:nvPr/>
        </p:nvSpPr>
        <p:spPr>
          <a:xfrm>
            <a:off x="3639847" y="2428875"/>
            <a:ext cx="4970754" cy="22230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 zielgerichteter staatl. Zugriff auf ET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 gerichtet auf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vollst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/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tw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Entziehung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 konkreter Rechtsposition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 zur staatl. Güterbeschaffung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0E3C2C9-CA94-42A3-B7AE-58EB5917DAD9}"/>
              </a:ext>
            </a:extLst>
          </p:cNvPr>
          <p:cNvSpPr txBox="1"/>
          <p:nvPr/>
        </p:nvSpPr>
        <p:spPr>
          <a:xfrm>
            <a:off x="8996776" y="1838326"/>
            <a:ext cx="2964402" cy="59054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I+S: Art. 14 I 2 GG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10CFA65-FE3D-49B1-8A26-5CE5E589B02B}"/>
              </a:ext>
            </a:extLst>
          </p:cNvPr>
          <p:cNvSpPr txBox="1"/>
          <p:nvPr/>
        </p:nvSpPr>
        <p:spPr>
          <a:xfrm>
            <a:off x="3577701" y="1838325"/>
            <a:ext cx="4651900" cy="5905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Enteignung: Art. 14 III GG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B9E2B72-8473-46EC-936F-CC724D99D2E4}"/>
              </a:ext>
            </a:extLst>
          </p:cNvPr>
          <p:cNvSpPr txBox="1"/>
          <p:nvPr/>
        </p:nvSpPr>
        <p:spPr>
          <a:xfrm>
            <a:off x="8996776" y="2428875"/>
            <a:ext cx="2964402" cy="22230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wenn keine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Enteig-nung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vorliegt</a:t>
            </a: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2E24F7A9-46E9-4F2D-96AA-7054353149BF}"/>
              </a:ext>
            </a:extLst>
          </p:cNvPr>
          <p:cNvCxnSpPr>
            <a:cxnSpLocks/>
          </p:cNvCxnSpPr>
          <p:nvPr/>
        </p:nvCxnSpPr>
        <p:spPr>
          <a:xfrm>
            <a:off x="5397161" y="2315543"/>
            <a:ext cx="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C8554297-0DDA-430E-97EF-0C58DFDD79F1}"/>
              </a:ext>
            </a:extLst>
          </p:cNvPr>
          <p:cNvCxnSpPr>
            <a:cxnSpLocks/>
          </p:cNvCxnSpPr>
          <p:nvPr/>
        </p:nvCxnSpPr>
        <p:spPr>
          <a:xfrm>
            <a:off x="9280863" y="2315543"/>
            <a:ext cx="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DED88DEB-BDA3-41A8-B8AC-DD38F134A46A}"/>
              </a:ext>
            </a:extLst>
          </p:cNvPr>
          <p:cNvCxnSpPr>
            <a:cxnSpLocks/>
          </p:cNvCxnSpPr>
          <p:nvPr/>
        </p:nvCxnSpPr>
        <p:spPr>
          <a:xfrm>
            <a:off x="8759293" y="1713452"/>
            <a:ext cx="0" cy="2880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76ED4D96-E1BF-6EDD-318D-139D47588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873FFFB9-D520-D586-70A9-DABDC14C7A56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370725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2091387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Anforderungen an Norm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[1]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 auf formelles Gesetz rückführbar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(+), „Wesentlichkeitstheorie“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[2]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Verhältnismäßigkeit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legitimes Ziel, geeignet, erforderlich, angemessen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dabei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[a] Sozialbindung des Eigentums, Art. 14 II GG: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Eigentum verpflichtet“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[b]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der Lastengleichheit, vgl. Art. 3 I GG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	(+), wichtiges legitimes Ziel (Trinkwasserversorgung)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(+), stufenweise Steigerung (Schutzzone I, Schutzzone II)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(+), alle Grundstücke im Gebiet gleichermaßen betroffen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(+), Rechtsschutzmöglichkeiten (Anhörung: § 22 III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BerlWG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(+), notfalls Ausgleich in Geld (§ 19 IV WHG)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kein Verstoß der VO gegen Art. 14 I GG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F2ECCF1-760D-1A54-08CB-5391A4856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7552232-6562-9C5D-AEF7-A3890EB7ED4E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35338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7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12 I GG (Berufsfreiheit)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fraglich, ob Eingriff mit „berufsregelnder Tendenz“ (spezifischer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Berufsbe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Intention / obj. Intensität?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vertretbar, da 30 % Kostensteigerung durch Anlagereduzierung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aber allenfalls Berufsausübungsregelung („3-Stufen-Theorie“), so dass bei 			vernünftigem Gemeinwohl (Trinkwasserversorgung) jedenfalls gerechtfertigt 			[Maßstab wie bei Art. 14 I 2 GG]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VO Schutzzone II ist rechtmäßig = gültig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materielle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von § 22 I 6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BerlWG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VA erfüllt		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6B1F943-FD80-B830-1CCA-BB03835CF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A91D819-5EA9-D929-E89A-C600A2857BE2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420431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0668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 (für VA): „kann“ = Ermessen → Fehler (§ 114 S. 1 VwGO)?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Ermessensüberschreitung wegen Unverhältnismäßigkeit: Art. 14 I GG?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(+), 	für K unstreitig Betrieb nunmehr unrentabel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(+), 	fehlende gleichzeitige Entscheidung im VA über Ausgleichsanspruch 						(vgl. § 19 IV WHG): „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ausgleichspflichtige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I+S“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→ relevant, um Verhältnismäßigkeit des VA zu beurteilen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(„Wertgarantie“ i.S.v. Art. 14 I GG)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→ gleichzeitig mit I+S nötig, da Anfechtungsfrist für VA (§ 74 I 2 VwGO: 						1 Monat ab Bekanntgabe), d.h. effektiver RS (Art. 19 IV GG)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VA rechtswidrig, d.h. Klage begründet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70A25FF-BE7F-DE1C-58F6-4C93BA8A1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794B442-1240-BE8C-FD6E-EE673067385F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337551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2576</Words>
  <Application>Microsoft Office PowerPoint</Application>
  <PresentationFormat>Breitbild</PresentationFormat>
  <Paragraphs>257</Paragraphs>
  <Slides>19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Frutiger</vt:lpstr>
      <vt:lpstr>Office</vt:lpstr>
      <vt:lpstr>Benutzerdefiniertes Design</vt:lpstr>
      <vt:lpstr>Grundrechte  Kurseinheit 6</vt:lpstr>
      <vt:lpstr>PowerPoint-Präsentation</vt:lpstr>
      <vt:lpstr>PowerPoint-Präsentation</vt:lpstr>
      <vt:lpstr>PowerPoint-Präsentation</vt:lpstr>
      <vt:lpstr>Grundrechte  FALL 7 – Eigentumsbindung auf Raten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953</cp:revision>
  <cp:lastPrinted>2020-04-02T20:08:46Z</cp:lastPrinted>
  <dcterms:created xsi:type="dcterms:W3CDTF">2020-03-20T12:42:26Z</dcterms:created>
  <dcterms:modified xsi:type="dcterms:W3CDTF">2026-07-21T08:20:08Z</dcterms:modified>
</cp:coreProperties>
</file>