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540" r:id="rId3"/>
    <p:sldId id="554" r:id="rId4"/>
    <p:sldId id="550" r:id="rId5"/>
    <p:sldId id="392" r:id="rId6"/>
    <p:sldId id="555" r:id="rId7"/>
    <p:sldId id="479" r:id="rId8"/>
    <p:sldId id="316" r:id="rId9"/>
    <p:sldId id="317" r:id="rId10"/>
    <p:sldId id="529" r:id="rId11"/>
    <p:sldId id="556" r:id="rId12"/>
    <p:sldId id="557" r:id="rId13"/>
    <p:sldId id="559" r:id="rId14"/>
    <p:sldId id="356" r:id="rId15"/>
    <p:sldId id="560" r:id="rId16"/>
    <p:sldId id="561" r:id="rId17"/>
    <p:sldId id="566" r:id="rId18"/>
    <p:sldId id="431" r:id="rId19"/>
    <p:sldId id="395" r:id="rId20"/>
    <p:sldId id="446" r:id="rId21"/>
    <p:sldId id="562" r:id="rId22"/>
    <p:sldId id="563" r:id="rId23"/>
    <p:sldId id="564" r:id="rId24"/>
    <p:sldId id="453" r:id="rId25"/>
    <p:sldId id="565" r:id="rId26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/>
        </p14:section>
        <p14:section name="Abschnitt ohne Titel" id="{829043A9-710D-4005-AA1E-42AE4A314CFE}">
          <p14:sldIdLst>
            <p14:sldId id="540"/>
            <p14:sldId id="554"/>
            <p14:sldId id="550"/>
            <p14:sldId id="392"/>
            <p14:sldId id="555"/>
            <p14:sldId id="479"/>
            <p14:sldId id="316"/>
            <p14:sldId id="317"/>
            <p14:sldId id="529"/>
            <p14:sldId id="556"/>
            <p14:sldId id="557"/>
            <p14:sldId id="559"/>
            <p14:sldId id="356"/>
            <p14:sldId id="560"/>
            <p14:sldId id="561"/>
            <p14:sldId id="566"/>
            <p14:sldId id="431"/>
            <p14:sldId id="395"/>
            <p14:sldId id="446"/>
            <p14:sldId id="562"/>
            <p14:sldId id="563"/>
            <p14:sldId id="564"/>
            <p14:sldId id="453"/>
            <p14:sldId id="5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087A1E-9023-430A-95A7-A0DD77A640EB}" v="2" dt="2026-08-22T09:56:10.723"/>
    <p1510:client id="{9F5A621B-E295-433B-9397-19F27533CDE7}" v="10" dt="2026-08-21T11:46:12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250" autoAdjust="0"/>
  </p:normalViewPr>
  <p:slideViewPr>
    <p:cSldViewPr snapToGrid="0">
      <p:cViewPr varScale="1">
        <p:scale>
          <a:sx n="64" d="100"/>
          <a:sy n="64" d="100"/>
        </p:scale>
        <p:origin x="48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B103F70B-848A-445E-84D1-4C94B93B0581}"/>
    <pc:docChg chg="undo custSel addSld delSld modSld modSection">
      <pc:chgData name="Jana Panten" userId="4837875be9110987" providerId="LiveId" clId="{B103F70B-848A-445E-84D1-4C94B93B0581}" dt="2026-08-22T09:56:31.985" v="112" actId="207"/>
      <pc:docMkLst>
        <pc:docMk/>
      </pc:docMkLst>
      <pc:sldChg chg="del">
        <pc:chgData name="Jana Panten" userId="4837875be9110987" providerId="LiveId" clId="{B103F70B-848A-445E-84D1-4C94B93B0581}" dt="2026-08-21T11:23:16.714" v="0" actId="2696"/>
        <pc:sldMkLst>
          <pc:docMk/>
          <pc:sldMk cId="3142399047" sldId="256"/>
        </pc:sldMkLst>
      </pc:sldChg>
      <pc:sldChg chg="addSp modSp mod">
        <pc:chgData name="Jana Panten" userId="4837875be9110987" providerId="LiveId" clId="{B103F70B-848A-445E-84D1-4C94B93B0581}" dt="2026-08-21T11:29:28.163" v="47" actId="20577"/>
        <pc:sldMkLst>
          <pc:docMk/>
          <pc:sldMk cId="795294547" sldId="316"/>
        </pc:sldMkLst>
        <pc:spChg chg="add mod">
          <ac:chgData name="Jana Panten" userId="4837875be9110987" providerId="LiveId" clId="{B103F70B-848A-445E-84D1-4C94B93B0581}" dt="2026-08-21T11:29:28.163" v="47" actId="20577"/>
          <ac:spMkLst>
            <pc:docMk/>
            <pc:sldMk cId="795294547" sldId="316"/>
            <ac:spMk id="7" creationId="{BE195C24-023F-95AD-264D-413C193C13B3}"/>
          </ac:spMkLst>
        </pc:spChg>
        <pc:picChg chg="add">
          <ac:chgData name="Jana Panten" userId="4837875be9110987" providerId="LiveId" clId="{B103F70B-848A-445E-84D1-4C94B93B0581}" dt="2026-08-21T11:23:59.725" v="8" actId="22"/>
          <ac:picMkLst>
            <pc:docMk/>
            <pc:sldMk cId="795294547" sldId="316"/>
            <ac:picMk id="5" creationId="{327E0B6F-7103-AB5A-B899-2640B578B9D7}"/>
          </ac:picMkLst>
        </pc:picChg>
      </pc:sldChg>
      <pc:sldChg chg="addSp modSp mod">
        <pc:chgData name="Jana Panten" userId="4837875be9110987" providerId="LiveId" clId="{B103F70B-848A-445E-84D1-4C94B93B0581}" dt="2026-08-21T11:29:36.821" v="49" actId="14100"/>
        <pc:sldMkLst>
          <pc:docMk/>
          <pc:sldMk cId="977719303" sldId="317"/>
        </pc:sldMkLst>
        <pc:spChg chg="add mod">
          <ac:chgData name="Jana Panten" userId="4837875be9110987" providerId="LiveId" clId="{B103F70B-848A-445E-84D1-4C94B93B0581}" dt="2026-08-21T11:29:36.821" v="49" actId="14100"/>
          <ac:spMkLst>
            <pc:docMk/>
            <pc:sldMk cId="977719303" sldId="317"/>
            <ac:spMk id="7" creationId="{548672C7-0F39-F7CE-E427-87E694112EC9}"/>
          </ac:spMkLst>
        </pc:spChg>
        <pc:picChg chg="add">
          <ac:chgData name="Jana Panten" userId="4837875be9110987" providerId="LiveId" clId="{B103F70B-848A-445E-84D1-4C94B93B0581}" dt="2026-08-21T11:24:04.121" v="9" actId="22"/>
          <ac:picMkLst>
            <pc:docMk/>
            <pc:sldMk cId="977719303" sldId="317"/>
            <ac:picMk id="5" creationId="{DFE8CDD8-4A02-C730-2CAD-C142F16B89E1}"/>
          </ac:picMkLst>
        </pc:picChg>
      </pc:sldChg>
      <pc:sldChg chg="addSp modSp mod">
        <pc:chgData name="Jana Panten" userId="4837875be9110987" providerId="LiveId" clId="{B103F70B-848A-445E-84D1-4C94B93B0581}" dt="2026-08-21T11:29:51.334" v="54" actId="22"/>
        <pc:sldMkLst>
          <pc:docMk/>
          <pc:sldMk cId="2424046569" sldId="356"/>
        </pc:sldMkLst>
        <pc:spChg chg="add">
          <ac:chgData name="Jana Panten" userId="4837875be9110987" providerId="LiveId" clId="{B103F70B-848A-445E-84D1-4C94B93B0581}" dt="2026-08-21T11:29:51.334" v="54" actId="22"/>
          <ac:spMkLst>
            <pc:docMk/>
            <pc:sldMk cId="2424046569" sldId="356"/>
            <ac:spMk id="7" creationId="{A914B94C-41A7-A717-780C-8948FF88B30A}"/>
          </ac:spMkLst>
        </pc:spChg>
        <pc:picChg chg="add mod">
          <ac:chgData name="Jana Panten" userId="4837875be9110987" providerId="LiveId" clId="{B103F70B-848A-445E-84D1-4C94B93B0581}" dt="2026-08-21T11:24:28.212" v="15" actId="14100"/>
          <ac:picMkLst>
            <pc:docMk/>
            <pc:sldMk cId="2424046569" sldId="356"/>
            <ac:picMk id="5" creationId="{422872DF-B709-23A1-EA0C-0229D2450A20}"/>
          </ac:picMkLst>
        </pc:picChg>
      </pc:sldChg>
      <pc:sldChg chg="addSp mod">
        <pc:chgData name="Jana Panten" userId="4837875be9110987" providerId="LiveId" clId="{B103F70B-848A-445E-84D1-4C94B93B0581}" dt="2026-08-21T11:26:22.079" v="35" actId="22"/>
        <pc:sldMkLst>
          <pc:docMk/>
          <pc:sldMk cId="4280834406" sldId="392"/>
        </pc:sldMkLst>
        <pc:spChg chg="add">
          <ac:chgData name="Jana Panten" userId="4837875be9110987" providerId="LiveId" clId="{B103F70B-848A-445E-84D1-4C94B93B0581}" dt="2026-08-21T11:26:22.079" v="35" actId="22"/>
          <ac:spMkLst>
            <pc:docMk/>
            <pc:sldMk cId="4280834406" sldId="392"/>
            <ac:spMk id="13" creationId="{E9210FB3-21F7-9110-2EDE-E31CB9F7E4BA}"/>
          </ac:spMkLst>
        </pc:spChg>
        <pc:picChg chg="add">
          <ac:chgData name="Jana Panten" userId="4837875be9110987" providerId="LiveId" clId="{B103F70B-848A-445E-84D1-4C94B93B0581}" dt="2026-08-21T11:23:53.731" v="6" actId="22"/>
          <ac:picMkLst>
            <pc:docMk/>
            <pc:sldMk cId="4280834406" sldId="392"/>
            <ac:picMk id="5" creationId="{ED213C1D-54BE-99AD-1DBE-53AC9A52BF99}"/>
          </ac:picMkLst>
        </pc:picChg>
      </pc:sldChg>
      <pc:sldChg chg="addSp mod">
        <pc:chgData name="Jana Panten" userId="4837875be9110987" providerId="LiveId" clId="{B103F70B-848A-445E-84D1-4C94B93B0581}" dt="2026-08-21T11:30:12.627" v="60" actId="22"/>
        <pc:sldMkLst>
          <pc:docMk/>
          <pc:sldMk cId="2109655800" sldId="395"/>
        </pc:sldMkLst>
        <pc:spChg chg="add">
          <ac:chgData name="Jana Panten" userId="4837875be9110987" providerId="LiveId" clId="{B103F70B-848A-445E-84D1-4C94B93B0581}" dt="2026-08-21T11:30:12.627" v="60" actId="22"/>
          <ac:spMkLst>
            <pc:docMk/>
            <pc:sldMk cId="2109655800" sldId="395"/>
            <ac:spMk id="7" creationId="{AB89AE11-343C-7A4E-809D-CC92899F3094}"/>
          </ac:spMkLst>
        </pc:spChg>
        <pc:picChg chg="add">
          <ac:chgData name="Jana Panten" userId="4837875be9110987" providerId="LiveId" clId="{B103F70B-848A-445E-84D1-4C94B93B0581}" dt="2026-08-21T11:24:41.047" v="19" actId="22"/>
          <ac:picMkLst>
            <pc:docMk/>
            <pc:sldMk cId="2109655800" sldId="395"/>
            <ac:picMk id="5" creationId="{75497BCF-9215-41DD-CB71-984279A7DBDB}"/>
          </ac:picMkLst>
        </pc:picChg>
      </pc:sldChg>
      <pc:sldChg chg="addSp modSp mod">
        <pc:chgData name="Jana Panten" userId="4837875be9110987" providerId="LiveId" clId="{B103F70B-848A-445E-84D1-4C94B93B0581}" dt="2026-08-21T11:30:06.518" v="59" actId="20577"/>
        <pc:sldMkLst>
          <pc:docMk/>
          <pc:sldMk cId="4206762104" sldId="431"/>
        </pc:sldMkLst>
        <pc:spChg chg="add mod">
          <ac:chgData name="Jana Panten" userId="4837875be9110987" providerId="LiveId" clId="{B103F70B-848A-445E-84D1-4C94B93B0581}" dt="2026-08-21T11:30:06.518" v="59" actId="20577"/>
          <ac:spMkLst>
            <pc:docMk/>
            <pc:sldMk cId="4206762104" sldId="431"/>
            <ac:spMk id="7" creationId="{8D680558-CAD6-CBDD-8FA4-3FE1D725F216}"/>
          </ac:spMkLst>
        </pc:spChg>
        <pc:picChg chg="add">
          <ac:chgData name="Jana Panten" userId="4837875be9110987" providerId="LiveId" clId="{B103F70B-848A-445E-84D1-4C94B93B0581}" dt="2026-08-21T11:24:38.905" v="18" actId="22"/>
          <ac:picMkLst>
            <pc:docMk/>
            <pc:sldMk cId="4206762104" sldId="431"/>
            <ac:picMk id="5" creationId="{85D4851E-F272-7F44-202C-A0A3DA6096FD}"/>
          </ac:picMkLst>
        </pc:picChg>
      </pc:sldChg>
      <pc:sldChg chg="addSp mod">
        <pc:chgData name="Jana Panten" userId="4837875be9110987" providerId="LiveId" clId="{B103F70B-848A-445E-84D1-4C94B93B0581}" dt="2026-08-21T11:30:15.687" v="61" actId="22"/>
        <pc:sldMkLst>
          <pc:docMk/>
          <pc:sldMk cId="2647535197" sldId="446"/>
        </pc:sldMkLst>
        <pc:spChg chg="add">
          <ac:chgData name="Jana Panten" userId="4837875be9110987" providerId="LiveId" clId="{B103F70B-848A-445E-84D1-4C94B93B0581}" dt="2026-08-21T11:30:15.687" v="61" actId="22"/>
          <ac:spMkLst>
            <pc:docMk/>
            <pc:sldMk cId="2647535197" sldId="446"/>
            <ac:spMk id="7" creationId="{1FA68769-25F6-6E5B-EEE7-C0463E3E75F2}"/>
          </ac:spMkLst>
        </pc:spChg>
        <pc:picChg chg="add">
          <ac:chgData name="Jana Panten" userId="4837875be9110987" providerId="LiveId" clId="{B103F70B-848A-445E-84D1-4C94B93B0581}" dt="2026-08-21T11:24:43.319" v="20" actId="22"/>
          <ac:picMkLst>
            <pc:docMk/>
            <pc:sldMk cId="2647535197" sldId="446"/>
            <ac:picMk id="5" creationId="{F38ADB66-5BF3-F835-980A-7282D9FBC167}"/>
          </ac:picMkLst>
        </pc:picChg>
      </pc:sldChg>
      <pc:sldChg chg="addSp mod">
        <pc:chgData name="Jana Panten" userId="4837875be9110987" providerId="LiveId" clId="{B103F70B-848A-445E-84D1-4C94B93B0581}" dt="2026-08-21T11:30:24.528" v="65" actId="22"/>
        <pc:sldMkLst>
          <pc:docMk/>
          <pc:sldMk cId="2447721997" sldId="453"/>
        </pc:sldMkLst>
        <pc:spChg chg="add">
          <ac:chgData name="Jana Panten" userId="4837875be9110987" providerId="LiveId" clId="{B103F70B-848A-445E-84D1-4C94B93B0581}" dt="2026-08-21T11:30:24.528" v="65" actId="22"/>
          <ac:spMkLst>
            <pc:docMk/>
            <pc:sldMk cId="2447721997" sldId="453"/>
            <ac:spMk id="7" creationId="{B37C1461-ADA0-C9DA-5519-ED32FAD7B706}"/>
          </ac:spMkLst>
        </pc:spChg>
        <pc:picChg chg="add">
          <ac:chgData name="Jana Panten" userId="4837875be9110987" providerId="LiveId" clId="{B103F70B-848A-445E-84D1-4C94B93B0581}" dt="2026-08-21T11:24:58.718" v="25" actId="22"/>
          <ac:picMkLst>
            <pc:docMk/>
            <pc:sldMk cId="2447721997" sldId="453"/>
            <ac:picMk id="5" creationId="{D7C39F0C-4FE3-A3F6-093C-FADCFD5EB1B2}"/>
          </ac:picMkLst>
        </pc:picChg>
      </pc:sldChg>
      <pc:sldChg chg="addSp delSp modSp add mod">
        <pc:chgData name="Jana Panten" userId="4837875be9110987" providerId="LiveId" clId="{B103F70B-848A-445E-84D1-4C94B93B0581}" dt="2026-08-22T09:46:08.640" v="107" actId="1076"/>
        <pc:sldMkLst>
          <pc:docMk/>
          <pc:sldMk cId="622509706" sldId="479"/>
        </pc:sldMkLst>
        <pc:spChg chg="mod">
          <ac:chgData name="Jana Panten" userId="4837875be9110987" providerId="LiveId" clId="{B103F70B-848A-445E-84D1-4C94B93B0581}" dt="2026-08-21T11:27:58.503" v="43" actId="255"/>
          <ac:spMkLst>
            <pc:docMk/>
            <pc:sldMk cId="622509706" sldId="479"/>
            <ac:spMk id="2" creationId="{7DB8C157-8652-B887-14A3-93EC152D25FB}"/>
          </ac:spMkLst>
        </pc:spChg>
        <pc:spChg chg="mod">
          <ac:chgData name="Jana Panten" userId="4837875be9110987" providerId="LiveId" clId="{B103F70B-848A-445E-84D1-4C94B93B0581}" dt="2026-08-22T09:45:10.913" v="99" actId="1076"/>
          <ac:spMkLst>
            <pc:docMk/>
            <pc:sldMk cId="622509706" sldId="479"/>
            <ac:spMk id="6" creationId="{31EEBA73-D50D-ABA5-6BC1-7C0EB746A7E0}"/>
          </ac:spMkLst>
        </pc:spChg>
        <pc:picChg chg="del">
          <ac:chgData name="Jana Panten" userId="4837875be9110987" providerId="LiveId" clId="{B103F70B-848A-445E-84D1-4C94B93B0581}" dt="2026-08-21T11:28:19.075" v="44" actId="478"/>
          <ac:picMkLst>
            <pc:docMk/>
            <pc:sldMk cId="622509706" sldId="479"/>
            <ac:picMk id="7" creationId="{43C8EBD3-2C3D-F89E-013A-C686739C870A}"/>
          </ac:picMkLst>
        </pc:picChg>
        <pc:picChg chg="add mod">
          <ac:chgData name="Jana Panten" userId="4837875be9110987" providerId="LiveId" clId="{B103F70B-848A-445E-84D1-4C94B93B0581}" dt="2026-08-22T09:45:57.287" v="106" actId="1076"/>
          <ac:picMkLst>
            <pc:docMk/>
            <pc:sldMk cId="622509706" sldId="479"/>
            <ac:picMk id="7" creationId="{FA154671-4A92-2FF0-9A85-E08DF29548E5}"/>
          </ac:picMkLst>
        </pc:picChg>
        <pc:picChg chg="add mod">
          <ac:chgData name="Jana Panten" userId="4837875be9110987" providerId="LiveId" clId="{B103F70B-848A-445E-84D1-4C94B93B0581}" dt="2026-08-21T11:32:25.379" v="83" actId="931"/>
          <ac:picMkLst>
            <pc:docMk/>
            <pc:sldMk cId="622509706" sldId="479"/>
            <ac:picMk id="8" creationId="{E1CE1BEC-699A-E03E-1A13-7AA9E02BA93D}"/>
          </ac:picMkLst>
        </pc:picChg>
        <pc:picChg chg="add mod">
          <ac:chgData name="Jana Panten" userId="4837875be9110987" providerId="LiveId" clId="{B103F70B-848A-445E-84D1-4C94B93B0581}" dt="2026-08-22T09:46:08.640" v="107" actId="1076"/>
          <ac:picMkLst>
            <pc:docMk/>
            <pc:sldMk cId="622509706" sldId="479"/>
            <ac:picMk id="9" creationId="{B5E4F6A0-5E6F-E50C-2F39-171EB7E02575}"/>
          </ac:picMkLst>
        </pc:picChg>
        <pc:picChg chg="add mod">
          <ac:chgData name="Jana Panten" userId="4837875be9110987" providerId="LiveId" clId="{B103F70B-848A-445E-84D1-4C94B93B0581}" dt="2026-08-21T11:34:00.821" v="84" actId="931"/>
          <ac:picMkLst>
            <pc:docMk/>
            <pc:sldMk cId="622509706" sldId="479"/>
            <ac:picMk id="10" creationId="{A80A0BB5-697D-194A-3C74-7137862E368B}"/>
          </ac:picMkLst>
        </pc:picChg>
        <pc:picChg chg="add del mod">
          <ac:chgData name="Jana Panten" userId="4837875be9110987" providerId="LiveId" clId="{B103F70B-848A-445E-84D1-4C94B93B0581}" dt="2026-08-22T09:44:02.196" v="93" actId="478"/>
          <ac:picMkLst>
            <pc:docMk/>
            <pc:sldMk cId="622509706" sldId="479"/>
            <ac:picMk id="12" creationId="{BDE5B09F-1168-306B-685A-5458229C340B}"/>
          </ac:picMkLst>
        </pc:picChg>
      </pc:sldChg>
      <pc:sldChg chg="addSp mod">
        <pc:chgData name="Jana Panten" userId="4837875be9110987" providerId="LiveId" clId="{B103F70B-848A-445E-84D1-4C94B93B0581}" dt="2026-08-21T11:29:39.115" v="50" actId="22"/>
        <pc:sldMkLst>
          <pc:docMk/>
          <pc:sldMk cId="1557776324" sldId="529"/>
        </pc:sldMkLst>
        <pc:spChg chg="add">
          <ac:chgData name="Jana Panten" userId="4837875be9110987" providerId="LiveId" clId="{B103F70B-848A-445E-84D1-4C94B93B0581}" dt="2026-08-21T11:29:39.115" v="50" actId="22"/>
          <ac:spMkLst>
            <pc:docMk/>
            <pc:sldMk cId="1557776324" sldId="529"/>
            <ac:spMk id="12" creationId="{A542D4A1-523A-D290-2EEE-39773AE1312B}"/>
          </ac:spMkLst>
        </pc:spChg>
        <pc:picChg chg="add">
          <ac:chgData name="Jana Panten" userId="4837875be9110987" providerId="LiveId" clId="{B103F70B-848A-445E-84D1-4C94B93B0581}" dt="2026-08-21T11:24:07.011" v="10" actId="22"/>
          <ac:picMkLst>
            <pc:docMk/>
            <pc:sldMk cId="1557776324" sldId="529"/>
            <ac:picMk id="5" creationId="{63D4A09B-0F2F-DC7B-620B-9D5B92FE524C}"/>
          </ac:picMkLst>
        </pc:picChg>
      </pc:sldChg>
      <pc:sldChg chg="modSp add mod">
        <pc:chgData name="Jana Panten" userId="4837875be9110987" providerId="LiveId" clId="{B103F70B-848A-445E-84D1-4C94B93B0581}" dt="2026-08-21T11:23:33.926" v="3" actId="20577"/>
        <pc:sldMkLst>
          <pc:docMk/>
          <pc:sldMk cId="3946583669" sldId="540"/>
        </pc:sldMkLst>
        <pc:spChg chg="mod">
          <ac:chgData name="Jana Panten" userId="4837875be9110987" providerId="LiveId" clId="{B103F70B-848A-445E-84D1-4C94B93B0581}" dt="2026-08-21T11:23:33.926" v="3" actId="20577"/>
          <ac:spMkLst>
            <pc:docMk/>
            <pc:sldMk cId="3946583669" sldId="540"/>
            <ac:spMk id="2" creationId="{1AFCD795-5B8F-4ABE-9B00-772280028334}"/>
          </ac:spMkLst>
        </pc:spChg>
      </pc:sldChg>
      <pc:sldChg chg="addSp mod">
        <pc:chgData name="Jana Panten" userId="4837875be9110987" providerId="LiveId" clId="{B103F70B-848A-445E-84D1-4C94B93B0581}" dt="2026-08-21T11:26:17.474" v="34" actId="22"/>
        <pc:sldMkLst>
          <pc:docMk/>
          <pc:sldMk cId="3707250807" sldId="550"/>
        </pc:sldMkLst>
        <pc:spChg chg="add">
          <ac:chgData name="Jana Panten" userId="4837875be9110987" providerId="LiveId" clId="{B103F70B-848A-445E-84D1-4C94B93B0581}" dt="2026-08-21T11:26:17.474" v="34" actId="22"/>
          <ac:spMkLst>
            <pc:docMk/>
            <pc:sldMk cId="3707250807" sldId="550"/>
            <ac:spMk id="13" creationId="{E5BC8F31-11F9-005C-87C2-DCBF686A82B3}"/>
          </ac:spMkLst>
        </pc:spChg>
        <pc:picChg chg="add">
          <ac:chgData name="Jana Panten" userId="4837875be9110987" providerId="LiveId" clId="{B103F70B-848A-445E-84D1-4C94B93B0581}" dt="2026-08-21T11:23:51.540" v="5" actId="22"/>
          <ac:picMkLst>
            <pc:docMk/>
            <pc:sldMk cId="3707250807" sldId="550"/>
            <ac:picMk id="5" creationId="{CCFCBD8E-DF99-829A-6915-31C004CB0330}"/>
          </ac:picMkLst>
        </pc:picChg>
      </pc:sldChg>
      <pc:sldChg chg="addSp delSp modSp mod">
        <pc:chgData name="Jana Panten" userId="4837875be9110987" providerId="LiveId" clId="{B103F70B-848A-445E-84D1-4C94B93B0581}" dt="2026-08-21T11:26:10.636" v="33" actId="20577"/>
        <pc:sldMkLst>
          <pc:docMk/>
          <pc:sldMk cId="353912606" sldId="554"/>
        </pc:sldMkLst>
        <pc:spChg chg="add mod">
          <ac:chgData name="Jana Panten" userId="4837875be9110987" providerId="LiveId" clId="{B103F70B-848A-445E-84D1-4C94B93B0581}" dt="2026-08-21T11:26:10.636" v="33" actId="20577"/>
          <ac:spMkLst>
            <pc:docMk/>
            <pc:sldMk cId="353912606" sldId="554"/>
            <ac:spMk id="16" creationId="{AE69956A-B930-84D3-DB0D-DD657F670B6B}"/>
          </ac:spMkLst>
        </pc:spChg>
        <pc:picChg chg="add">
          <ac:chgData name="Jana Panten" userId="4837875be9110987" providerId="LiveId" clId="{B103F70B-848A-445E-84D1-4C94B93B0581}" dt="2026-08-21T11:23:48.092" v="4" actId="22"/>
          <ac:picMkLst>
            <pc:docMk/>
            <pc:sldMk cId="353912606" sldId="554"/>
            <ac:picMk id="5" creationId="{2F6D692B-838B-CF45-F9F4-5E9FC538F317}"/>
          </ac:picMkLst>
        </pc:picChg>
        <pc:picChg chg="add del">
          <ac:chgData name="Jana Panten" userId="4837875be9110987" providerId="LiveId" clId="{B103F70B-848A-445E-84D1-4C94B93B0581}" dt="2026-08-21T11:25:26.872" v="28" actId="22"/>
          <ac:picMkLst>
            <pc:docMk/>
            <pc:sldMk cId="353912606" sldId="554"/>
            <ac:picMk id="12" creationId="{E31E1307-8EA6-210D-12EC-7919814DD91C}"/>
          </ac:picMkLst>
        </pc:picChg>
        <pc:picChg chg="add del">
          <ac:chgData name="Jana Panten" userId="4837875be9110987" providerId="LiveId" clId="{B103F70B-848A-445E-84D1-4C94B93B0581}" dt="2026-08-21T11:25:46.321" v="30" actId="22"/>
          <ac:picMkLst>
            <pc:docMk/>
            <pc:sldMk cId="353912606" sldId="554"/>
            <ac:picMk id="14" creationId="{B97041A7-B9FE-E67C-D9E7-B5FE4B6BBF92}"/>
          </ac:picMkLst>
        </pc:picChg>
      </pc:sldChg>
      <pc:sldChg chg="addSp mod">
        <pc:chgData name="Jana Panten" userId="4837875be9110987" providerId="LiveId" clId="{B103F70B-848A-445E-84D1-4C94B93B0581}" dt="2026-08-21T11:26:25.239" v="36" actId="22"/>
        <pc:sldMkLst>
          <pc:docMk/>
          <pc:sldMk cId="1313855355" sldId="555"/>
        </pc:sldMkLst>
        <pc:spChg chg="add">
          <ac:chgData name="Jana Panten" userId="4837875be9110987" providerId="LiveId" clId="{B103F70B-848A-445E-84D1-4C94B93B0581}" dt="2026-08-21T11:26:25.239" v="36" actId="22"/>
          <ac:spMkLst>
            <pc:docMk/>
            <pc:sldMk cId="1313855355" sldId="555"/>
            <ac:spMk id="7" creationId="{31E51337-6BB8-8519-B460-54DB84631F21}"/>
          </ac:spMkLst>
        </pc:spChg>
        <pc:picChg chg="add">
          <ac:chgData name="Jana Panten" userId="4837875be9110987" providerId="LiveId" clId="{B103F70B-848A-445E-84D1-4C94B93B0581}" dt="2026-08-21T11:23:56.304" v="7" actId="22"/>
          <ac:picMkLst>
            <pc:docMk/>
            <pc:sldMk cId="1313855355" sldId="555"/>
            <ac:picMk id="5" creationId="{55673A62-98CD-A2B3-225F-D5825F88D808}"/>
          </ac:picMkLst>
        </pc:picChg>
      </pc:sldChg>
      <pc:sldChg chg="addSp mod">
        <pc:chgData name="Jana Panten" userId="4837875be9110987" providerId="LiveId" clId="{B103F70B-848A-445E-84D1-4C94B93B0581}" dt="2026-08-21T11:29:41.893" v="51" actId="22"/>
        <pc:sldMkLst>
          <pc:docMk/>
          <pc:sldMk cId="2732922998" sldId="556"/>
        </pc:sldMkLst>
        <pc:spChg chg="add">
          <ac:chgData name="Jana Panten" userId="4837875be9110987" providerId="LiveId" clId="{B103F70B-848A-445E-84D1-4C94B93B0581}" dt="2026-08-21T11:29:41.893" v="51" actId="22"/>
          <ac:spMkLst>
            <pc:docMk/>
            <pc:sldMk cId="2732922998" sldId="556"/>
            <ac:spMk id="7" creationId="{D3D25BE4-D9D2-5ECE-9FE8-F19E12261E2E}"/>
          </ac:spMkLst>
        </pc:spChg>
        <pc:picChg chg="add">
          <ac:chgData name="Jana Panten" userId="4837875be9110987" providerId="LiveId" clId="{B103F70B-848A-445E-84D1-4C94B93B0581}" dt="2026-08-21T11:24:09.208" v="11" actId="22"/>
          <ac:picMkLst>
            <pc:docMk/>
            <pc:sldMk cId="2732922998" sldId="556"/>
            <ac:picMk id="5" creationId="{95711028-5BFB-F318-6385-6F5D844F6925}"/>
          </ac:picMkLst>
        </pc:picChg>
      </pc:sldChg>
      <pc:sldChg chg="addSp mod">
        <pc:chgData name="Jana Panten" userId="4837875be9110987" providerId="LiveId" clId="{B103F70B-848A-445E-84D1-4C94B93B0581}" dt="2026-08-21T11:29:46.305" v="52" actId="22"/>
        <pc:sldMkLst>
          <pc:docMk/>
          <pc:sldMk cId="3194703783" sldId="557"/>
        </pc:sldMkLst>
        <pc:spChg chg="add">
          <ac:chgData name="Jana Panten" userId="4837875be9110987" providerId="LiveId" clId="{B103F70B-848A-445E-84D1-4C94B93B0581}" dt="2026-08-21T11:29:46.305" v="52" actId="22"/>
          <ac:spMkLst>
            <pc:docMk/>
            <pc:sldMk cId="3194703783" sldId="557"/>
            <ac:spMk id="11" creationId="{2071D942-6F6A-DB07-8E9D-9C9D3ECB9E73}"/>
          </ac:spMkLst>
        </pc:spChg>
        <pc:picChg chg="add">
          <ac:chgData name="Jana Panten" userId="4837875be9110987" providerId="LiveId" clId="{B103F70B-848A-445E-84D1-4C94B93B0581}" dt="2026-08-21T11:24:11.945" v="12" actId="22"/>
          <ac:picMkLst>
            <pc:docMk/>
            <pc:sldMk cId="3194703783" sldId="557"/>
            <ac:picMk id="9" creationId="{7E40E476-CA26-BF9B-0CA3-A50F13C018DA}"/>
          </ac:picMkLst>
        </pc:picChg>
      </pc:sldChg>
      <pc:sldChg chg="addSp modSp mod">
        <pc:chgData name="Jana Panten" userId="4837875be9110987" providerId="LiveId" clId="{B103F70B-848A-445E-84D1-4C94B93B0581}" dt="2026-08-22T09:46:34.789" v="108" actId="14100"/>
        <pc:sldMkLst>
          <pc:docMk/>
          <pc:sldMk cId="1125856666" sldId="559"/>
        </pc:sldMkLst>
        <pc:spChg chg="add">
          <ac:chgData name="Jana Panten" userId="4837875be9110987" providerId="LiveId" clId="{B103F70B-848A-445E-84D1-4C94B93B0581}" dt="2026-08-21T11:29:48.836" v="53" actId="22"/>
          <ac:spMkLst>
            <pc:docMk/>
            <pc:sldMk cId="1125856666" sldId="559"/>
            <ac:spMk id="7" creationId="{9227AB09-4D5D-8155-184A-E38E023F9CA2}"/>
          </ac:spMkLst>
        </pc:spChg>
        <pc:picChg chg="add mod">
          <ac:chgData name="Jana Panten" userId="4837875be9110987" providerId="LiveId" clId="{B103F70B-848A-445E-84D1-4C94B93B0581}" dt="2026-08-22T09:46:34.789" v="108" actId="14100"/>
          <ac:picMkLst>
            <pc:docMk/>
            <pc:sldMk cId="1125856666" sldId="559"/>
            <ac:picMk id="5" creationId="{E8E461F2-FDFA-B17D-718A-42815A1D99CE}"/>
          </ac:picMkLst>
        </pc:picChg>
      </pc:sldChg>
      <pc:sldChg chg="addSp mod">
        <pc:chgData name="Jana Panten" userId="4837875be9110987" providerId="LiveId" clId="{B103F70B-848A-445E-84D1-4C94B93B0581}" dt="2026-08-21T11:29:53.508" v="55" actId="22"/>
        <pc:sldMkLst>
          <pc:docMk/>
          <pc:sldMk cId="1408687747" sldId="560"/>
        </pc:sldMkLst>
        <pc:spChg chg="add">
          <ac:chgData name="Jana Panten" userId="4837875be9110987" providerId="LiveId" clId="{B103F70B-848A-445E-84D1-4C94B93B0581}" dt="2026-08-21T11:29:53.508" v="55" actId="22"/>
          <ac:spMkLst>
            <pc:docMk/>
            <pc:sldMk cId="1408687747" sldId="560"/>
            <ac:spMk id="7" creationId="{3C2CDA55-4222-E681-C555-F3551A1DB358}"/>
          </ac:spMkLst>
        </pc:spChg>
        <pc:picChg chg="add">
          <ac:chgData name="Jana Panten" userId="4837875be9110987" providerId="LiveId" clId="{B103F70B-848A-445E-84D1-4C94B93B0581}" dt="2026-08-21T11:24:32.815" v="16" actId="22"/>
          <ac:picMkLst>
            <pc:docMk/>
            <pc:sldMk cId="1408687747" sldId="560"/>
            <ac:picMk id="5" creationId="{0AEC778D-ABA3-72A5-0CDF-1A1295E389D4}"/>
          </ac:picMkLst>
        </pc:picChg>
      </pc:sldChg>
      <pc:sldChg chg="addSp mod">
        <pc:chgData name="Jana Panten" userId="4837875be9110987" providerId="LiveId" clId="{B103F70B-848A-445E-84D1-4C94B93B0581}" dt="2026-08-21T11:29:56.895" v="56" actId="22"/>
        <pc:sldMkLst>
          <pc:docMk/>
          <pc:sldMk cId="2282409618" sldId="561"/>
        </pc:sldMkLst>
        <pc:spChg chg="add">
          <ac:chgData name="Jana Panten" userId="4837875be9110987" providerId="LiveId" clId="{B103F70B-848A-445E-84D1-4C94B93B0581}" dt="2026-08-21T11:29:56.895" v="56" actId="22"/>
          <ac:spMkLst>
            <pc:docMk/>
            <pc:sldMk cId="2282409618" sldId="561"/>
            <ac:spMk id="7" creationId="{5A17A6A0-6A97-C610-02FA-04DA11B9F4B2}"/>
          </ac:spMkLst>
        </pc:spChg>
        <pc:picChg chg="add">
          <ac:chgData name="Jana Panten" userId="4837875be9110987" providerId="LiveId" clId="{B103F70B-848A-445E-84D1-4C94B93B0581}" dt="2026-08-21T11:24:35.387" v="17" actId="22"/>
          <ac:picMkLst>
            <pc:docMk/>
            <pc:sldMk cId="2282409618" sldId="561"/>
            <ac:picMk id="5" creationId="{DCE36B0E-FB36-1499-293F-5256C5149D07}"/>
          </ac:picMkLst>
        </pc:picChg>
      </pc:sldChg>
      <pc:sldChg chg="addSp mod">
        <pc:chgData name="Jana Panten" userId="4837875be9110987" providerId="LiveId" clId="{B103F70B-848A-445E-84D1-4C94B93B0581}" dt="2026-08-21T11:30:17.772" v="62" actId="22"/>
        <pc:sldMkLst>
          <pc:docMk/>
          <pc:sldMk cId="3399305489" sldId="562"/>
        </pc:sldMkLst>
        <pc:spChg chg="add">
          <ac:chgData name="Jana Panten" userId="4837875be9110987" providerId="LiveId" clId="{B103F70B-848A-445E-84D1-4C94B93B0581}" dt="2026-08-21T11:30:17.772" v="62" actId="22"/>
          <ac:spMkLst>
            <pc:docMk/>
            <pc:sldMk cId="3399305489" sldId="562"/>
            <ac:spMk id="7" creationId="{F0B1EB2F-7680-840F-C40B-4D0BAB30E1D5}"/>
          </ac:spMkLst>
        </pc:spChg>
        <pc:picChg chg="add">
          <ac:chgData name="Jana Panten" userId="4837875be9110987" providerId="LiveId" clId="{B103F70B-848A-445E-84D1-4C94B93B0581}" dt="2026-08-21T11:24:45.163" v="21" actId="22"/>
          <ac:picMkLst>
            <pc:docMk/>
            <pc:sldMk cId="3399305489" sldId="562"/>
            <ac:picMk id="5" creationId="{90AD6548-74BD-2E68-3AA0-E2A03E789170}"/>
          </ac:picMkLst>
        </pc:picChg>
      </pc:sldChg>
      <pc:sldChg chg="addSp modSp mod">
        <pc:chgData name="Jana Panten" userId="4837875be9110987" providerId="LiveId" clId="{B103F70B-848A-445E-84D1-4C94B93B0581}" dt="2026-08-21T11:30:20.522" v="63" actId="22"/>
        <pc:sldMkLst>
          <pc:docMk/>
          <pc:sldMk cId="1956279293" sldId="563"/>
        </pc:sldMkLst>
        <pc:spChg chg="add">
          <ac:chgData name="Jana Panten" userId="4837875be9110987" providerId="LiveId" clId="{B103F70B-848A-445E-84D1-4C94B93B0581}" dt="2026-08-21T11:30:20.522" v="63" actId="22"/>
          <ac:spMkLst>
            <pc:docMk/>
            <pc:sldMk cId="1956279293" sldId="563"/>
            <ac:spMk id="11" creationId="{B52146E9-B972-6E32-6CD6-B3F69FD41C5F}"/>
          </ac:spMkLst>
        </pc:spChg>
        <pc:picChg chg="add mod">
          <ac:chgData name="Jana Panten" userId="4837875be9110987" providerId="LiveId" clId="{B103F70B-848A-445E-84D1-4C94B93B0581}" dt="2026-08-21T11:24:51.894" v="23" actId="14100"/>
          <ac:picMkLst>
            <pc:docMk/>
            <pc:sldMk cId="1956279293" sldId="563"/>
            <ac:picMk id="9" creationId="{EAFE92E7-35F4-2C93-97B1-EA65A561AA77}"/>
          </ac:picMkLst>
        </pc:picChg>
      </pc:sldChg>
      <pc:sldChg chg="addSp mod">
        <pc:chgData name="Jana Panten" userId="4837875be9110987" providerId="LiveId" clId="{B103F70B-848A-445E-84D1-4C94B93B0581}" dt="2026-08-21T11:30:22.491" v="64" actId="22"/>
        <pc:sldMkLst>
          <pc:docMk/>
          <pc:sldMk cId="1050754886" sldId="564"/>
        </pc:sldMkLst>
        <pc:spChg chg="add">
          <ac:chgData name="Jana Panten" userId="4837875be9110987" providerId="LiveId" clId="{B103F70B-848A-445E-84D1-4C94B93B0581}" dt="2026-08-21T11:30:22.491" v="64" actId="22"/>
          <ac:spMkLst>
            <pc:docMk/>
            <pc:sldMk cId="1050754886" sldId="564"/>
            <ac:spMk id="7" creationId="{8099AE6C-785F-5114-4109-1F5407C7CCA3}"/>
          </ac:spMkLst>
        </pc:spChg>
        <pc:picChg chg="add">
          <ac:chgData name="Jana Panten" userId="4837875be9110987" providerId="LiveId" clId="{B103F70B-848A-445E-84D1-4C94B93B0581}" dt="2026-08-21T11:24:54.888" v="24" actId="22"/>
          <ac:picMkLst>
            <pc:docMk/>
            <pc:sldMk cId="1050754886" sldId="564"/>
            <ac:picMk id="5" creationId="{D1C59617-F523-E270-2513-926BACDDD1D8}"/>
          </ac:picMkLst>
        </pc:picChg>
      </pc:sldChg>
      <pc:sldChg chg="addSp mod">
        <pc:chgData name="Jana Panten" userId="4837875be9110987" providerId="LiveId" clId="{B103F70B-848A-445E-84D1-4C94B93B0581}" dt="2026-08-21T11:30:27.762" v="66" actId="22"/>
        <pc:sldMkLst>
          <pc:docMk/>
          <pc:sldMk cId="4197124353" sldId="565"/>
        </pc:sldMkLst>
        <pc:spChg chg="add">
          <ac:chgData name="Jana Panten" userId="4837875be9110987" providerId="LiveId" clId="{B103F70B-848A-445E-84D1-4C94B93B0581}" dt="2026-08-21T11:30:27.762" v="66" actId="22"/>
          <ac:spMkLst>
            <pc:docMk/>
            <pc:sldMk cId="4197124353" sldId="565"/>
            <ac:spMk id="7" creationId="{386E57D5-BA94-CD2A-5EF7-E1F829E4CB52}"/>
          </ac:spMkLst>
        </pc:spChg>
        <pc:picChg chg="add">
          <ac:chgData name="Jana Panten" userId="4837875be9110987" providerId="LiveId" clId="{B103F70B-848A-445E-84D1-4C94B93B0581}" dt="2026-08-21T11:25:01.271" v="26" actId="22"/>
          <ac:picMkLst>
            <pc:docMk/>
            <pc:sldMk cId="4197124353" sldId="565"/>
            <ac:picMk id="5" creationId="{B4EFE71D-44C9-8A2C-AE4A-92F5F7F7C775}"/>
          </ac:picMkLst>
        </pc:picChg>
      </pc:sldChg>
      <pc:sldChg chg="addSp delSp modSp add mod">
        <pc:chgData name="Jana Panten" userId="4837875be9110987" providerId="LiveId" clId="{B103F70B-848A-445E-84D1-4C94B93B0581}" dt="2026-08-22T09:56:31.985" v="112" actId="207"/>
        <pc:sldMkLst>
          <pc:docMk/>
          <pc:sldMk cId="2158817264" sldId="566"/>
        </pc:sldMkLst>
        <pc:spChg chg="mod">
          <ac:chgData name="Jana Panten" userId="4837875be9110987" providerId="LiveId" clId="{B103F70B-848A-445E-84D1-4C94B93B0581}" dt="2026-08-21T11:31:17.387" v="82" actId="255"/>
          <ac:spMkLst>
            <pc:docMk/>
            <pc:sldMk cId="2158817264" sldId="566"/>
            <ac:spMk id="2" creationId="{46F6CD30-E781-E8CE-46E1-7944A479E1F6}"/>
          </ac:spMkLst>
        </pc:spChg>
        <pc:picChg chg="add del mod">
          <ac:chgData name="Jana Panten" userId="4837875be9110987" providerId="LiveId" clId="{B103F70B-848A-445E-84D1-4C94B93B0581}" dt="2026-08-22T09:56:14.073" v="110" actId="478"/>
          <ac:picMkLst>
            <pc:docMk/>
            <pc:sldMk cId="2158817264" sldId="566"/>
            <ac:picMk id="7" creationId="{0C0783B9-B9CA-078B-B046-7AAFA2F31AED}"/>
          </ac:picMkLst>
        </pc:picChg>
        <pc:picChg chg="add mod">
          <ac:chgData name="Jana Panten" userId="4837875be9110987" providerId="LiveId" clId="{B103F70B-848A-445E-84D1-4C94B93B0581}" dt="2026-08-22T09:56:31.985" v="112" actId="207"/>
          <ac:picMkLst>
            <pc:docMk/>
            <pc:sldMk cId="2158817264" sldId="566"/>
            <ac:picMk id="8" creationId="{8B74D444-EA28-B3D8-7CEB-216CCE1C887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22.08.2026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6A4585-BE84-FDE1-6303-9D6ABD2CB39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7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61604D-9122-2D30-02A9-1F874A4A9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EE94D0-C191-67F9-AF72-D80318B5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8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0359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Art. 14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Institutsgarantie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		 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Individualgarantie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Normengeprägt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kein verfassungsrechtliches Eigentum, sondern bereichs-		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nach einfachem Recht als I+S i.S.v. Art. 14 I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	→ jede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vermögenswerte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konkrete Rechtsposition, die dem 										Einzelnen als Ausschließlichkeitsrecht zugeordnet ist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Erworbenes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	→ Erwerb / Vermögen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→ Recht am eingerichteten + ausgeübten Gewerbebetrieb?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Eingriff	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41F0A6-DF35-491D-A8DD-7D64683A3FA5}"/>
              </a:ext>
            </a:extLst>
          </p:cNvPr>
          <p:cNvCxnSpPr>
            <a:cxnSpLocks/>
          </p:cNvCxnSpPr>
          <p:nvPr/>
        </p:nvCxnSpPr>
        <p:spPr>
          <a:xfrm>
            <a:off x="2127163" y="2089133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1318EF5-E186-4462-8D8A-8CDD0F61A5CB}"/>
              </a:ext>
            </a:extLst>
          </p:cNvPr>
          <p:cNvCxnSpPr>
            <a:cxnSpLocks/>
          </p:cNvCxnSpPr>
          <p:nvPr/>
        </p:nvCxnSpPr>
        <p:spPr>
          <a:xfrm>
            <a:off x="9982200" y="2093482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8F01519-9924-4353-B0D3-43C30B582373}"/>
              </a:ext>
            </a:extLst>
          </p:cNvPr>
          <p:cNvSpPr txBox="1"/>
          <p:nvPr/>
        </p:nvSpPr>
        <p:spPr>
          <a:xfrm>
            <a:off x="1100843" y="2157274"/>
            <a:ext cx="5060251" cy="5798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Privatnützigkeit</a:t>
            </a:r>
            <a:r>
              <a:rPr lang="de-DE" sz="2400" spc="-4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Verfügungsbefugnis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0E3C2C9-CA94-42A3-B7AE-58EB5917DAD9}"/>
              </a:ext>
            </a:extLst>
          </p:cNvPr>
          <p:cNvSpPr txBox="1"/>
          <p:nvPr/>
        </p:nvSpPr>
        <p:spPr>
          <a:xfrm>
            <a:off x="6312024" y="2157274"/>
            <a:ext cx="5649154" cy="5798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Primär Bestands-, sekundär Wertgarantie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358511B-F572-4AE7-A6A7-4A2D38F79D6A}"/>
              </a:ext>
            </a:extLst>
          </p:cNvPr>
          <p:cNvCxnSpPr>
            <a:cxnSpLocks/>
          </p:cNvCxnSpPr>
          <p:nvPr/>
        </p:nvCxnSpPr>
        <p:spPr>
          <a:xfrm>
            <a:off x="6220279" y="2089133"/>
            <a:ext cx="0" cy="648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2F6D692B-838B-CF45-F9F4-5E9FC538F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AE69956A-B930-84D3-DB0D-DD657F670B6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7</a:t>
            </a:r>
          </a:p>
        </p:txBody>
      </p:sp>
    </p:spTree>
    <p:extLst>
      <p:ext uri="{BB962C8B-B14F-4D97-AF65-F5344CB8AC3E}">
        <p14:creationId xmlns:p14="http://schemas.microsoft.com/office/powerpoint/2010/main" val="35391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5275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Gesetzesvorbehalts: qualifiziert oder einfach?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Abgrenzung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		→ formell (Intention), nicht materiell (Intensität: Sonderopfer)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Neubestimmung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I+S, auch wenn von Intensität her Wirkung wie Enteignung 										(sog.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ausgleichspflichtige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I+S“)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Verhältnismäßigk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Sozialbindung + Lastengleichheit (Art. 14 II + 3 I 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41F0A6-DF35-491D-A8DD-7D64683A3FA5}"/>
              </a:ext>
            </a:extLst>
          </p:cNvPr>
          <p:cNvCxnSpPr>
            <a:cxnSpLocks/>
          </p:cNvCxnSpPr>
          <p:nvPr/>
        </p:nvCxnSpPr>
        <p:spPr>
          <a:xfrm flipH="1">
            <a:off x="5379872" y="1737087"/>
            <a:ext cx="198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1318EF5-E186-4462-8D8A-8CDD0F61A5CB}"/>
              </a:ext>
            </a:extLst>
          </p:cNvPr>
          <p:cNvCxnSpPr>
            <a:cxnSpLocks/>
          </p:cNvCxnSpPr>
          <p:nvPr/>
        </p:nvCxnSpPr>
        <p:spPr>
          <a:xfrm>
            <a:off x="9280867" y="1710392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8F01519-9924-4353-B0D3-43C30B582373}"/>
              </a:ext>
            </a:extLst>
          </p:cNvPr>
          <p:cNvSpPr txBox="1"/>
          <p:nvPr/>
        </p:nvSpPr>
        <p:spPr>
          <a:xfrm>
            <a:off x="3639851" y="2452510"/>
            <a:ext cx="4970754" cy="22230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zielgerichteter staatl. Zugriff auf 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gerichtet auf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vollst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/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Entziehung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konkreter Rechtsposition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 zur staatl. Güterbeschaffung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0E3C2C9-CA94-42A3-B7AE-58EB5917DAD9}"/>
              </a:ext>
            </a:extLst>
          </p:cNvPr>
          <p:cNvSpPr txBox="1"/>
          <p:nvPr/>
        </p:nvSpPr>
        <p:spPr>
          <a:xfrm>
            <a:off x="8996780" y="1861961"/>
            <a:ext cx="2964402" cy="5905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I+S: Art. 14 I 2 GG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10CFA65-FE3D-49B1-8A26-5CE5E589B02B}"/>
              </a:ext>
            </a:extLst>
          </p:cNvPr>
          <p:cNvSpPr txBox="1"/>
          <p:nvPr/>
        </p:nvSpPr>
        <p:spPr>
          <a:xfrm>
            <a:off x="3577705" y="1861960"/>
            <a:ext cx="4651900" cy="590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Enteignung: Art. 14 III GG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9E2B72-8473-46EC-936F-CC724D99D2E4}"/>
              </a:ext>
            </a:extLst>
          </p:cNvPr>
          <p:cNvSpPr txBox="1"/>
          <p:nvPr/>
        </p:nvSpPr>
        <p:spPr>
          <a:xfrm>
            <a:off x="8996780" y="2452510"/>
            <a:ext cx="2964402" cy="22230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wenn keine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Enteig-nung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vorliegt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2E24F7A9-46E9-4F2D-96AA-7054353149BF}"/>
              </a:ext>
            </a:extLst>
          </p:cNvPr>
          <p:cNvCxnSpPr>
            <a:cxnSpLocks/>
          </p:cNvCxnSpPr>
          <p:nvPr/>
        </p:nvCxnSpPr>
        <p:spPr>
          <a:xfrm>
            <a:off x="5397165" y="2339178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8554297-0DDA-430E-97EF-0C58DFDD79F1}"/>
              </a:ext>
            </a:extLst>
          </p:cNvPr>
          <p:cNvCxnSpPr>
            <a:cxnSpLocks/>
          </p:cNvCxnSpPr>
          <p:nvPr/>
        </p:nvCxnSpPr>
        <p:spPr>
          <a:xfrm>
            <a:off x="9280867" y="2339178"/>
            <a:ext cx="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ED88DEB-BDA3-41A8-B8AC-DD38F134A46A}"/>
              </a:ext>
            </a:extLst>
          </p:cNvPr>
          <p:cNvCxnSpPr>
            <a:cxnSpLocks/>
          </p:cNvCxnSpPr>
          <p:nvPr/>
        </p:nvCxnSpPr>
        <p:spPr>
          <a:xfrm>
            <a:off x="8759297" y="1737087"/>
            <a:ext cx="0" cy="288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CCFCBD8E-DF99-829A-6915-31C004CB0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5BC8F31-11F9-005C-87C2-DCBF686A82B3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7</a:t>
            </a:r>
          </a:p>
        </p:txBody>
      </p:sp>
    </p:spTree>
    <p:extLst>
      <p:ext uri="{BB962C8B-B14F-4D97-AF65-F5344CB8AC3E}">
        <p14:creationId xmlns:p14="http://schemas.microsoft.com/office/powerpoint/2010/main" val="370725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Grundrechts-Funktionen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E4CABB6-C563-4C20-BC46-FD525FC73BED}"/>
              </a:ext>
            </a:extLst>
          </p:cNvPr>
          <p:cNvCxnSpPr>
            <a:cxnSpLocks/>
          </p:cNvCxnSpPr>
          <p:nvPr/>
        </p:nvCxnSpPr>
        <p:spPr>
          <a:xfrm flipH="1">
            <a:off x="2496000" y="106907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3B4DDA3-E58E-4CF4-9910-634923D34A16}"/>
              </a:ext>
            </a:extLst>
          </p:cNvPr>
          <p:cNvCxnSpPr>
            <a:cxnSpLocks/>
          </p:cNvCxnSpPr>
          <p:nvPr/>
        </p:nvCxnSpPr>
        <p:spPr>
          <a:xfrm>
            <a:off x="6096000" y="1069070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253177F-17B2-440B-8702-242FA74ACDD0}"/>
              </a:ext>
            </a:extLst>
          </p:cNvPr>
          <p:cNvCxnSpPr>
            <a:cxnSpLocks/>
          </p:cNvCxnSpPr>
          <p:nvPr/>
        </p:nvCxnSpPr>
        <p:spPr>
          <a:xfrm>
            <a:off x="6096000" y="106417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23623C4-506E-48FF-9856-E08F22D9CD82}"/>
              </a:ext>
            </a:extLst>
          </p:cNvPr>
          <p:cNvSpPr txBox="1"/>
          <p:nvPr/>
        </p:nvSpPr>
        <p:spPr>
          <a:xfrm>
            <a:off x="1083076" y="1136343"/>
            <a:ext cx="3513758" cy="3551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negativus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Freiheit vom Staat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Abwehrrecht, insbes. 	„Adressatentheorie“ 	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zumind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Art. 2 I GG: 	allg. Handlungsfreiheit)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F4F67C-D153-4FD6-88A5-06F912599464}"/>
              </a:ext>
            </a:extLst>
          </p:cNvPr>
          <p:cNvSpPr txBox="1"/>
          <p:nvPr/>
        </p:nvSpPr>
        <p:spPr>
          <a:xfrm>
            <a:off x="4790385" y="1136343"/>
            <a:ext cx="3409024" cy="35510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positivus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Freiheit nicht ohne 	den Staat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GR als objektive Wer-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teordnung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Prinzipien 	(vgl. Art. 1 III GG)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572F04A-0928-4939-B2AA-B0C4C6823D03}"/>
              </a:ext>
            </a:extLst>
          </p:cNvPr>
          <p:cNvSpPr txBox="1"/>
          <p:nvPr/>
        </p:nvSpPr>
        <p:spPr>
          <a:xfrm>
            <a:off x="8426667" y="1136343"/>
            <a:ext cx="3534514" cy="35510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activus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Freiheit im und für 	den Staat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insbes. Beamtenrecht 	und Wahlrecht (Art. 33, 	38 GG)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0608B729-3AC6-4A9D-AD7E-D5B633D3AD54}"/>
              </a:ext>
            </a:extLst>
          </p:cNvPr>
          <p:cNvCxnSpPr>
            <a:cxnSpLocks/>
          </p:cNvCxnSpPr>
          <p:nvPr/>
        </p:nvCxnSpPr>
        <p:spPr>
          <a:xfrm>
            <a:off x="6096000" y="445162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FDFE47AA-F622-471D-9179-20DB776E1680}"/>
              </a:ext>
            </a:extLst>
          </p:cNvPr>
          <p:cNvSpPr txBox="1"/>
          <p:nvPr/>
        </p:nvSpPr>
        <p:spPr>
          <a:xfrm>
            <a:off x="1083076" y="4620303"/>
            <a:ext cx="10946167" cy="22376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(originäre) Leistungsrechte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(erstmalige) Begünstigung direkt aus GR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(derivative) Teilhaberechte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Begünstigung wie andere (Art. 3 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GR-Schutzpflichten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Schutz vor Beeinträchtigungen Dritter (z.B. Art. 2 II 1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mittelbare Drittwirkung im Privatrecht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Einstrahlung (z.B. § 242 BGB)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D213C1D-54BE-99AD-1DBE-53AC9A52B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9210FB3-21F7-9110-2EDE-E31CB9F7E4BA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7</a:t>
            </a:r>
          </a:p>
        </p:txBody>
      </p:sp>
    </p:spTree>
    <p:extLst>
      <p:ext uri="{BB962C8B-B14F-4D97-AF65-F5344CB8AC3E}">
        <p14:creationId xmlns:p14="http://schemas.microsoft.com/office/powerpoint/2010/main" val="42808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5156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8: Gerichtliche Veröffentlichungspraxis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476869" y="1991898"/>
            <a:ext cx="52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6" y="1682546"/>
            <a:ext cx="2112884" cy="56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267700" y="1682544"/>
            <a:ext cx="3560300" cy="5678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Justizverwaltung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(B)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476869" y="2370337"/>
            <a:ext cx="9351131" cy="23448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Antrag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abgelehnt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„diese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Entscheidungen (in gleicher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Weise) zugänglich gemacht werden“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Widerspruch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unbeschieden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5524" y="2250407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363986" y="4715163"/>
            <a:ext cx="2112884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VG: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F0EDC7F-E3F8-4537-9953-298EDB5D3104}"/>
              </a:ext>
            </a:extLst>
          </p:cNvPr>
          <p:cNvSpPr txBox="1"/>
          <p:nvPr/>
        </p:nvSpPr>
        <p:spPr>
          <a:xfrm>
            <a:off x="2476868" y="4715150"/>
            <a:ext cx="9351131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→		zwei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Varianten prüfen:</a:t>
            </a:r>
            <a:r>
              <a:rPr lang="de-DE" sz="2400" b="1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Begünstigung anderer (+ / ─)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673A62-98CD-A2B3-225F-D5825F88D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1E51337-6BB8-8519-B460-54DB84631F21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7</a:t>
            </a:r>
          </a:p>
        </p:txBody>
      </p:sp>
    </p:spTree>
    <p:extLst>
      <p:ext uri="{BB962C8B-B14F-4D97-AF65-F5344CB8AC3E}">
        <p14:creationId xmlns:p14="http://schemas.microsoft.com/office/powerpoint/2010/main" val="131385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800" dirty="0">
                <a:solidFill>
                  <a:schemeClr val="bg1"/>
                </a:solidFill>
                <a:latin typeface="Frutiger" panose="020B0500000000000000" pitchFamily="34" charset="0"/>
              </a:rPr>
              <a:t>FALL 8 – Gerichtliche Veröffentlichungspraxis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Richterin mit einfarbiger Füllung">
            <a:extLst>
              <a:ext uri="{FF2B5EF4-FFF2-40B4-BE49-F238E27FC236}">
                <a16:creationId xmlns:a16="http://schemas.microsoft.com/office/drawing/2014/main" id="{FA154671-4A92-2FF0-9A85-E08DF29548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0838" y="4719515"/>
            <a:ext cx="914400" cy="914400"/>
          </a:xfrm>
          <a:prstGeom prst="rect">
            <a:avLst/>
          </a:prstGeom>
        </p:spPr>
      </p:pic>
      <p:pic>
        <p:nvPicPr>
          <p:cNvPr id="9" name="Grafik 8" descr="Richter mit einfarbiger Füllung">
            <a:extLst>
              <a:ext uri="{FF2B5EF4-FFF2-40B4-BE49-F238E27FC236}">
                <a16:creationId xmlns:a16="http://schemas.microsoft.com/office/drawing/2014/main" id="{B5E4F6A0-5E6F-E50C-2F39-171EB7E025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5546" y="47110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8: Gerichtliche Veröffentlichungspraxis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nichtverfassungsrechtlicher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Normen („modifizierte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=	einseitige Berechtigung oder Verpflichtung eines Hoheitsträgers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4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I, IV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LPresG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fraglich, ob „Auskunft“ bzw. „amtliche Bekanntmachung“</a:t>
            </a:r>
            <a:endParaRPr kumimoji="0" lang="de-DE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Jedenfalls Sachzusammenhang zur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Aufgabe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Justizverwaltung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Abdrängende Sonderzuweisung zum ordentlichen Rechtsweg?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23 I EGGVG (-), da Finanzgerichtsbarkeit =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Nichtverfassungsrechtl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keine spezifisch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Streitigkeit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7E0B6F-7103-AB5A-B899-2640B578B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E195C24-023F-95AD-264D-413C193C13B3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79529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45, 52 VwGO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61, 63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 / Land (Rechtsträgerprinzip)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88, 86 III VwGO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Begehren +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Rechtsschutzes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(vgl. §§ 43 II, 111, 113 IV VwGO)?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Finanzgerichtsentscheidungen zugänglich machen = Realakt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Vorrangig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2. Alt. VwGO)?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„vorgeschalteter“ VA (§ 35 S. 1 VwVfG) nötig, d.h. Regelung im Einzelfall mit 			Außenwirkung?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zwar gesetzlich nicht angeordnet in § 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LPresG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[anders: § 9 IV IFG]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Anspruchsinhalt unklar und ggf. Ermessen, d.h. Konkretisierung der 				Gerichtsentscheidungen: (wohl) vorgeschalteter VA, d.h.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E8CDD8-4A02-C730-2CAD-C142F16B8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48672C7-0F39-F7CE-E427-87E694112EC9}"/>
              </a:ext>
            </a:extLst>
          </p:cNvPr>
          <p:cNvSpPr/>
          <p:nvPr/>
        </p:nvSpPr>
        <p:spPr>
          <a:xfrm>
            <a:off x="1" y="102358"/>
            <a:ext cx="1773766" cy="5241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97771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42 II VwGO: Möglichkeit subjektiver Rechtsverletzung / Asp.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B62F21B-79A1-4CC2-B21F-2D0B3B6656FC}"/>
              </a:ext>
            </a:extLst>
          </p:cNvPr>
          <p:cNvCxnSpPr>
            <a:cxnSpLocks/>
          </p:cNvCxnSpPr>
          <p:nvPr/>
        </p:nvCxnSpPr>
        <p:spPr>
          <a:xfrm>
            <a:off x="3929400" y="1760582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6F003AE-8738-40E6-AE77-5A8A87E23E7D}"/>
              </a:ext>
            </a:extLst>
          </p:cNvPr>
          <p:cNvSpPr txBox="1"/>
          <p:nvPr/>
        </p:nvSpPr>
        <p:spPr>
          <a:xfrm>
            <a:off x="1156314" y="1859281"/>
            <a:ext cx="2773086" cy="37455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Einfaches 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4 I, IV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LPresG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„Auskunft“ bzw. 	„amtliche Be-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kanntmachung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2E184A9-4131-417C-A9C3-5D54A20CF2F6}"/>
              </a:ext>
            </a:extLst>
          </p:cNvPr>
          <p:cNvSpPr txBox="1"/>
          <p:nvPr/>
        </p:nvSpPr>
        <p:spPr>
          <a:xfrm>
            <a:off x="3929400" y="1859281"/>
            <a:ext cx="8031781" cy="12035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 Pressefreiheit: Art. 5 I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obj. Werteordnung (vgl. Art. 1 III GG)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8C1E44E-3815-4179-BAC1-B5B25D993531}"/>
              </a:ext>
            </a:extLst>
          </p:cNvPr>
          <p:cNvSpPr txBox="1"/>
          <p:nvPr/>
        </p:nvSpPr>
        <p:spPr>
          <a:xfrm>
            <a:off x="5220070" y="2943298"/>
            <a:ext cx="2388092" cy="26614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(derivatives) Teilhaberecht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Begünstigung 	wie andere 	(Art. 3 I GG)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A5C5E6-447B-46B8-A3AC-E40EE2CE370F}"/>
              </a:ext>
            </a:extLst>
          </p:cNvPr>
          <p:cNvSpPr txBox="1"/>
          <p:nvPr/>
        </p:nvSpPr>
        <p:spPr>
          <a:xfrm>
            <a:off x="8282866" y="2943298"/>
            <a:ext cx="2388092" cy="26614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(originäres) Leistungsrecht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erstmalige 	Begünstigung 	direkt aus GR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8C4E79A-19F5-40F5-A97B-9C064E0D2B56}"/>
              </a:ext>
            </a:extLst>
          </p:cNvPr>
          <p:cNvCxnSpPr>
            <a:cxnSpLocks/>
          </p:cNvCxnSpPr>
          <p:nvPr/>
        </p:nvCxnSpPr>
        <p:spPr>
          <a:xfrm flipH="1">
            <a:off x="2129400" y="1760582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AACCEAE0-846C-44EA-90D6-87DB91E61B0C}"/>
              </a:ext>
            </a:extLst>
          </p:cNvPr>
          <p:cNvCxnSpPr>
            <a:cxnSpLocks/>
          </p:cNvCxnSpPr>
          <p:nvPr/>
        </p:nvCxnSpPr>
        <p:spPr>
          <a:xfrm flipH="1">
            <a:off x="6096000" y="2882796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33CB8E2B-6739-449C-8A38-2FB103FEB04E}"/>
              </a:ext>
            </a:extLst>
          </p:cNvPr>
          <p:cNvCxnSpPr>
            <a:cxnSpLocks/>
          </p:cNvCxnSpPr>
          <p:nvPr/>
        </p:nvCxnSpPr>
        <p:spPr>
          <a:xfrm>
            <a:off x="7889296" y="2882796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2">
            <a:extLst>
              <a:ext uri="{FF2B5EF4-FFF2-40B4-BE49-F238E27FC236}">
                <a16:creationId xmlns:a16="http://schemas.microsoft.com/office/drawing/2014/main" id="{9FB86765-EB73-41AD-AE88-4F86AE7DC604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7709139" y="2122874"/>
            <a:ext cx="446607" cy="7167925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454AAA3-86C1-4B63-98EC-F26C0BCD4D53}"/>
              </a:ext>
            </a:extLst>
          </p:cNvPr>
          <p:cNvSpPr txBox="1"/>
          <p:nvPr/>
        </p:nvSpPr>
        <p:spPr>
          <a:xfrm>
            <a:off x="4348480" y="5930141"/>
            <a:ext cx="7497980" cy="6217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[Hinweis: oder erst in Begründetheit darstellen]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D4A09B-0F2F-DC7B-620B-9D5B92FE5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A542D4A1-523A-D290-2EEE-39773AE1312B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55777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68, 74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Widerspruch gegen Ablehnung eingelegt, aber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unbeschieden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Untätigkeitsklage (§ 75 VwGO): fraglich, ob mind. 3 Monate vergangen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Widerspruchsbescheid entbehrlich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Widerspruchsbehörde macht im 			Prozess Rechtsauffassung deutlich, Bescheid wäre Formalismus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72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Begründetheit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(+), soweit	 → Ablehnung oder Unterlassung des VA rechtswidrig ist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→ der Kläger dadurch in seinen Rechten verletzt ist (=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RV)</a:t>
            </a:r>
          </a:p>
          <a:p>
            <a:pPr defTabSz="72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 → die Sache spruchreif ist (kein Ermessen) 	</a:t>
            </a:r>
          </a:p>
          <a:p>
            <a:pPr marL="1971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    → § 113 V 1 VwGO: gebundener Anspruch auf VA-Erlass?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5711028-5BFB-F318-6385-6F5D844F6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3D25BE4-D9D2-5ECE-9FE8-F19E12261E2E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73292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1. Variante: Begünstigung anderer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Einfaches Recht (Anwendungsvorrang im Leistungsfall): § 4 I, IV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LPresG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91791E4-5778-4423-9424-FFCCB7076CDB}"/>
              </a:ext>
            </a:extLst>
          </p:cNvPr>
          <p:cNvCxnSpPr>
            <a:cxnSpLocks/>
          </p:cNvCxnSpPr>
          <p:nvPr/>
        </p:nvCxnSpPr>
        <p:spPr>
          <a:xfrm flipH="1">
            <a:off x="3216000" y="2322557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401A002-BB36-41C8-9129-004A6365BBF9}"/>
              </a:ext>
            </a:extLst>
          </p:cNvPr>
          <p:cNvCxnSpPr>
            <a:cxnSpLocks/>
          </p:cNvCxnSpPr>
          <p:nvPr/>
        </p:nvCxnSpPr>
        <p:spPr>
          <a:xfrm>
            <a:off x="6096000" y="2322557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AB03B535-BAA2-4998-B168-42EBDC4E98C0}"/>
              </a:ext>
            </a:extLst>
          </p:cNvPr>
          <p:cNvSpPr txBox="1"/>
          <p:nvPr/>
        </p:nvSpPr>
        <p:spPr>
          <a:xfrm>
            <a:off x="1145219" y="2502556"/>
            <a:ext cx="4698750" cy="22322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„Auskunft“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erfasst nur 	konkrete, anlassbezogene 	Anfrage (einzelne Gerichts-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FEA2930-7631-4629-88B5-1427320E885F}"/>
              </a:ext>
            </a:extLst>
          </p:cNvPr>
          <p:cNvSpPr txBox="1"/>
          <p:nvPr/>
        </p:nvSpPr>
        <p:spPr>
          <a:xfrm>
            <a:off x="6339155" y="2502557"/>
            <a:ext cx="5014645" cy="22322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„amtliche Bekanntmachung“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	Gerichtsentscheidungen ergehen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sind nicht für die 	Allgemeinheit bestimmt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E40E476-CA26-BF9B-0CA3-A50F13C01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71D942-6F6A-DB07-8E9D-9C9D3ECB9E73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31947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(Derivatives) Teilhaberecht aus Art. 5 I 2, 3 I GG: „Pressefreiheit“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meint Begünstigung wie andere aus Vergleichsgruppe (Gleichbehandlung)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Staatliches Monopol im GR-Bereich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Art. 5 I 2 GG (Pressefreiheit) schützt tätige Personen, Presseerzeugnisse, 				organisatorische Voraussetzungen, Institution freie Presse in Demokratie 				und auch Informationsbeschaffung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Monopol, da nur Staat Leistung gewähren kann: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„Gemeinfreiheit“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unbear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beiteter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Gerichtsentscheidungen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(kein Urheberschutz, § 5 I UrhG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Begünstigung anderer aus Vergleichsgruppe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Pressevertreter: Zurechnung des Handelns der Richter zum Staat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E461F2-FDFA-B17D-718A-42815A1D9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44099" y="1"/>
            <a:ext cx="2247899" cy="114351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227AB09-4D5D-8155-184A-E38E023F9CA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12585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 Recht auf Gleichbehandlung im Unrecht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[oder bei RF prüfen,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Leistungsverwaltung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gesetzesgebunden,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grundrechts-				relevant und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Wahrung der Flexibilität der sachnäheren Verwaltung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			„Wesentlichkeitstheorie“)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allein Frage der Verteilungsgerechtigkeit im Einzelfall (Art. 3 I GG) begrün-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nicht Vorbehalt des Gesetzes (sonst würde „Totalvorbehalt“ gelten)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Ermessen im Rahmen der Kapazität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haushaltsrechtl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Erwägungen)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gebunden, da kein Kapazitätsproblem („email-Verteiler“ möglich)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gebundener Anspruch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2872DF-B709-23A1-EA0C-0229D2450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99003" y="1"/>
            <a:ext cx="1692996" cy="86123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914B94C-41A7-A717-780C-8948FF88B30A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42404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2. Variante: Begünstigung anderer (─)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(Originäres) Leistungsrecht aus Art. 5 I 2 GG: „Pressefreiheit“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meint erstmalige Begünstigung direkt aus GR (selten)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Staatliches Monopol im GR-Bereich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s. oben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Verfassungsauftrag / Garantenstellung des Staates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Informations- und Kontrollfunktion der Presse in freiheitlicher Demokratie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Öffentlichkeitsgrds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fortführen (vgl. § 169 GVG)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wissenschaftliche Auseinandersetzung ermöglichen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	Justizgewährleistungsanspruch aus Demokratie- und Rechtsstaatsprinzip 				(Art. 20 GG) gebietet Veröffentlichung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AEC778D-ABA3-72A5-0CDF-1A1295E38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C2CDA55-4222-E681-C555-F3551A1DB358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140868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3065024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Ermessen im Rahmen der Kapazität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haushaltsrechtl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Erwägungen)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gebunden, da kein Kapazitätsproblem („email-Verteiler“), s. oben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gebundener Anspruch (+)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VerpflKl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beiden Varianten begründet (+)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E36B0E-FB36-1499-293F-5256C5149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A17A6A0-6A97-C610-02FA-04DA11B9F4B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8</a:t>
            </a:r>
          </a:p>
        </p:txBody>
      </p:sp>
    </p:spTree>
    <p:extLst>
      <p:ext uri="{BB962C8B-B14F-4D97-AF65-F5344CB8AC3E}">
        <p14:creationId xmlns:p14="http://schemas.microsoft.com/office/powerpoint/2010/main" val="228240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C7711-07DD-71AA-E97A-9BCF2C4C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EF11024A-E014-E183-ED8E-B9077784A90B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F6CD30-E781-E8CE-46E1-7944A479E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400" dirty="0">
                <a:solidFill>
                  <a:schemeClr val="bg1"/>
                </a:solidFill>
                <a:latin typeface="Frutiger" panose="020B0500000000000000" pitchFamily="34" charset="0"/>
              </a:rPr>
              <a:t>FALL 9 – Kirchenkampf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DA7A9E-EB40-E26F-A9E9-6F663A4B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A0C796-6EA9-443F-C143-8123A6D7A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Meditation Silhouette">
            <a:extLst>
              <a:ext uri="{FF2B5EF4-FFF2-40B4-BE49-F238E27FC236}">
                <a16:creationId xmlns:a16="http://schemas.microsoft.com/office/drawing/2014/main" id="{8B74D444-EA28-B3D8-7CEB-216CCE1C88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0687" y="47279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81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9: Kirchenkampf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66982" y="1990554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5"/>
            <a:ext cx="2080462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2" defTabSz="360000">
              <a:lnSpc>
                <a:spcPct val="150000"/>
              </a:lnSpc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 e.V.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726753" y="1682545"/>
            <a:ext cx="2713741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ff.-rechtl. Kirchen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748910" y="1171998"/>
            <a:ext cx="7989884" cy="6742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Warnungen: „Vereinstätigkeit kaum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noc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zu realisieren“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831967" y="2250409"/>
            <a:ext cx="0" cy="25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6" y="4715164"/>
            <a:ext cx="2080462" cy="6211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BVerfG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751506" y="2713506"/>
            <a:ext cx="1823009" cy="17430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VB: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Unterlas-sen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Ge-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setzgebers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079077B-162A-431D-880E-B36D848754EB}"/>
              </a:ext>
            </a:extLst>
          </p:cNvPr>
          <p:cNvSpPr txBox="1"/>
          <p:nvPr/>
        </p:nvSpPr>
        <p:spPr>
          <a:xfrm>
            <a:off x="8726753" y="4715163"/>
            <a:ext cx="2080462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933A2585-98CB-4BFB-90E3-95AC2FDEE991}"/>
              </a:ext>
            </a:extLst>
          </p:cNvPr>
          <p:cNvCxnSpPr>
            <a:cxnSpLocks/>
          </p:cNvCxnSpPr>
          <p:nvPr/>
        </p:nvCxnSpPr>
        <p:spPr>
          <a:xfrm>
            <a:off x="3266982" y="2250409"/>
            <a:ext cx="5040000" cy="252000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0FF08CD8-2092-41D1-A597-DA6A2827AC3A}"/>
              </a:ext>
            </a:extLst>
          </p:cNvPr>
          <p:cNvSpPr txBox="1"/>
          <p:nvPr/>
        </p:nvSpPr>
        <p:spPr>
          <a:xfrm>
            <a:off x="3266981" y="3805949"/>
            <a:ext cx="5024758" cy="6506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	Klageabweisung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D4851E-F272-7F44-202C-A0A3DA609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D680558-CAD6-CBDD-8FA4-3FE1D725F216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42067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9: Kirchenkampf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Zulässigkeit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Zuständigkeit des BVerfG (enumerativ)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Verfassungsbeschwerde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Art. 94 I Nr. 4a GG, § 13 Nr. 8a BVerfGG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Beschwerdeführer (§ 90 I BVerfGG)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jedermann = Träger von GR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e.V. = inländische juristische Person (Art. 19 III GG, vgl. § 21 BGB)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497BCF-9215-41DD-CB71-984279A7D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B89AE11-343C-7A4E-809D-CC92899F3094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10965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Beschwerdegegenstand (§ 90 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Akt der öffentlichen Gewalt = alle drei Gewalten entsprechend GR-Bindung 			(vgl. Art. 1 III GG)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Unterlassen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 Gesetzgebers?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90 I BVerfGG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nicht genannt, da GR primär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(Abwehrrechte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Staat)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92, 95 I BVerfGG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genannt, da GR auch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(vgl. Art. 1 III GG: GR als obj. Werte-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Prinzipien)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GR-Schutzpflicht, meint Schutz vor Beeinträchtigungen Dritter, d.h. der 			Warnungen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Kirchen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8ADB66-5BF3-F835-980A-7282D9FBC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FA68769-25F6-6E5B-EEE7-C0463E3E75F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6475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Beschwerdebefugnis (§ 90 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Möglichkeit der GR-Verletzung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Möglichkeit der Verletzung von GR-Schutzpflicht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aus Art. 4 I, II GG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				Art. 19 III GG („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ihrem Wesen nach auf diese anwendbar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“), d.h. insbes. GR-			typische Gefährdungslage vergleichbar einer natürlichen Person	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Art. 4 I, II GG ist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kollektiv ausübbar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elbst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gegenwärtig, unmittelbar betroffen (ungeschrieben)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eigene Rechte andauernd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betroffen</a:t>
            </a:r>
          </a:p>
          <a:p>
            <a:pPr lvl="0" defTabSz="360000">
              <a:lnSpc>
                <a:spcPct val="150000"/>
              </a:lnSpc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unmittelbar = ohne weiteren Vollzugsakt (der Exekutive): nur Gesetzgeber 			kann RGL schaffen für Aberkennung des Körperschaftsstatus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0AD6548-74BD-2E68-3AA0-E2A03E789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0B1EB2F-7680-840F-C40B-4D0BAB30E1D5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339930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 und Frist (§§ 23 I, 92 BVerfGG und § 93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§§ 23 I, 92 BVerfGG: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Antrag schriftlich mit Begründung und Bezeichnung 					des GR und der Unterlassung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Gesetzgebers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93 III BVerfGG: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binnen eines Jahres seit dem Inkrafttreten des Gesetzes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				unpassend, d.h. keine Frist bei Unterlassen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DAA9B19-8310-4395-82F1-B4A138626F9D}"/>
              </a:ext>
            </a:extLst>
          </p:cNvPr>
          <p:cNvCxnSpPr>
            <a:cxnSpLocks/>
          </p:cNvCxnSpPr>
          <p:nvPr/>
        </p:nvCxnSpPr>
        <p:spPr>
          <a:xfrm>
            <a:off x="2667673" y="112548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14256D9-A990-42DC-B55A-01ED0DE6C04C}"/>
              </a:ext>
            </a:extLst>
          </p:cNvPr>
          <p:cNvCxnSpPr>
            <a:cxnSpLocks/>
          </p:cNvCxnSpPr>
          <p:nvPr/>
        </p:nvCxnSpPr>
        <p:spPr>
          <a:xfrm>
            <a:off x="8260605" y="111661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801B7ED-7FD1-4771-8CBB-111EB3F56467}"/>
              </a:ext>
            </a:extLst>
          </p:cNvPr>
          <p:cNvSpPr txBox="1"/>
          <p:nvPr/>
        </p:nvSpPr>
        <p:spPr>
          <a:xfrm>
            <a:off x="1127464" y="1260629"/>
            <a:ext cx="4864953" cy="27076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	direkter Rechtsschutz auf Ge-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setzeserlass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beim Fachgericht 	unmöglich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A58C6FD-6FF4-4BF6-80FD-D3070542DBFE}"/>
              </a:ext>
            </a:extLst>
          </p:cNvPr>
          <p:cNvSpPr txBox="1"/>
          <p:nvPr/>
        </p:nvSpPr>
        <p:spPr>
          <a:xfrm>
            <a:off x="6199585" y="1260629"/>
            <a:ext cx="5616584" cy="27076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indirekter Rechtsschutz beim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Fach-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gericht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VerpflKl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 42 I, 2. Alt. VwGO) 	auf Aberkennung des Körperschafts-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zwar möglich, aber unzumutbar 	(ohne RGL offensichtlich erfolglos)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FE92E7-35F4-2C93-97B1-EA65A561A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37873" y="1"/>
            <a:ext cx="1554125" cy="79059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B52146E9-B972-6E32-6CD6-B3F69FD41C5F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195627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Rechtsschutzbedürfnis: Was bringt VB dem Beschwerdeführer?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 95 I 1 BVerfGG („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Feststellung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 sowie bei Normen § 95 III 1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BVerfGG 					(„</a:t>
            </a:r>
            <a:r>
              <a:rPr kumimoji="0" lang="de-DE" sz="24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Nichtigerklärung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“)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BVerfG kann Parlament rechtlich nicht zu bestimmter Norm verurteilen, da 			originäre Legislativgewalt (Gewaltenteilung aus Rechtsstaatsprinzip, vgl. 				Art. 20 II 2 GG)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faktische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Appellfunktion der Feststellung (vgl. Art. 1 III, 20 III GG), d.h. 			Parlament wird ggf. RGL für Aberkennung des Körperschaftsstatus schaffen 			(„Ehrenmanntheorie“)</a:t>
            </a:r>
          </a:p>
          <a:p>
            <a:pPr lvl="0" defTabSz="360000">
              <a:lnSpc>
                <a:spcPct val="150000"/>
              </a:lnSpc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Rechtsschutzbedürfnis (+)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C59617-F523-E270-2513-926BACDDD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099AE6C-785F-5114-4109-1F5407C7CCA3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105075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717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soweit Beschwerdeführer in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verletzt ist (§ 95 I BVerfGG)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(auf Schaffung einer RGL für Aberkennung des Körperschaftsstatus)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GR-Schutzpflicht aus Art. 4 I, II GG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Art. 19 III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(Besonders) wichtiges Grundrecht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Art. 4 I, II GG des B e.V. (+), zumal vorbehaltlos gewährleistet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(Drohende) empfindliche Beeinträchtigung durch (private) Dritte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Warnungen der Kirchen (+), Vereinstätigkeit kaum noch zu realisieren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Schutzbedürftigkeit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auf staatliche Hilfe angewiesen (+), nur Parlament kann RGL schaffen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C39F0C-4FE3-A3F6-093C-FADCFD5EB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37C1461-ADA0-C9DA-5519-ED32FAD7B706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24477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85169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RF / Asp.-Inhalt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Einschätzungsprärogative des Gesetzgebers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weiter Gestaltungsspielraum, da zugleich Auswirkungen auf Dritte (Kirchen)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Evidenzkontrolle des BVerfG („Untermaßverbot“)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GR-Schutzpflicht nur verletzt, wenn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Schutzvorkehrungen…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a)		überhaupt nicht getroffen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b)		oder gänzlich ungeeignet sind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c)		oder völlig unzulänglich sind, das gebotene Ziel zu erreichen oder er-	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heblich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dahinter zurück bleiben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hier: (-), da B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vor VG Rechtsschutz gegen Warnungen ersuchen kann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Asp. auf Schaffung einer RGL (-), d.h. VB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EFE71D-44C9-8A2C-AE4A-92F5F7F7C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86E57D5-BA94-CD2A-5EF7-E1F829E4CB52}"/>
              </a:ext>
            </a:extLst>
          </p:cNvPr>
          <p:cNvSpPr/>
          <p:nvPr/>
        </p:nvSpPr>
        <p:spPr>
          <a:xfrm>
            <a:off x="1" y="102357"/>
            <a:ext cx="2088204" cy="5526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9</a:t>
            </a:r>
          </a:p>
        </p:txBody>
      </p:sp>
    </p:spTree>
    <p:extLst>
      <p:ext uri="{BB962C8B-B14F-4D97-AF65-F5344CB8AC3E}">
        <p14:creationId xmlns:p14="http://schemas.microsoft.com/office/powerpoint/2010/main" val="419712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2662</Words>
  <Application>Microsoft Office PowerPoint</Application>
  <PresentationFormat>Breitbild</PresentationFormat>
  <Paragraphs>308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7</vt:lpstr>
      <vt:lpstr>PowerPoint-Präsentation</vt:lpstr>
      <vt:lpstr>PowerPoint-Präsentation</vt:lpstr>
      <vt:lpstr>PowerPoint-Präsentation</vt:lpstr>
      <vt:lpstr>PowerPoint-Präsentation</vt:lpstr>
      <vt:lpstr>Grundrechte  FALL 8 – Gerichtliche Veröffentlichungspraxis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Grundrechte  FALL 9 – Kirchenkampf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1021</cp:revision>
  <cp:lastPrinted>2020-04-02T20:08:46Z</cp:lastPrinted>
  <dcterms:created xsi:type="dcterms:W3CDTF">2020-03-20T12:42:26Z</dcterms:created>
  <dcterms:modified xsi:type="dcterms:W3CDTF">2026-08-22T09:56:37Z</dcterms:modified>
</cp:coreProperties>
</file>