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540" r:id="rId3"/>
    <p:sldId id="359" r:id="rId4"/>
    <p:sldId id="566" r:id="rId5"/>
    <p:sldId id="567" r:id="rId6"/>
    <p:sldId id="360" r:id="rId7"/>
    <p:sldId id="479" r:id="rId8"/>
    <p:sldId id="568" r:id="rId9"/>
    <p:sldId id="569" r:id="rId10"/>
    <p:sldId id="570" r:id="rId11"/>
    <p:sldId id="572" r:id="rId12"/>
    <p:sldId id="432" r:id="rId13"/>
    <p:sldId id="469" r:id="rId14"/>
    <p:sldId id="470" r:id="rId15"/>
    <p:sldId id="471" r:id="rId16"/>
    <p:sldId id="506" r:id="rId17"/>
    <p:sldId id="507" r:id="rId18"/>
    <p:sldId id="573" r:id="rId19"/>
    <p:sldId id="582" r:id="rId20"/>
    <p:sldId id="574" r:id="rId21"/>
    <p:sldId id="487" r:id="rId22"/>
    <p:sldId id="575" r:id="rId23"/>
    <p:sldId id="490" r:id="rId24"/>
    <p:sldId id="576" r:id="rId25"/>
    <p:sldId id="580" r:id="rId26"/>
    <p:sldId id="448" r:id="rId27"/>
    <p:sldId id="577" r:id="rId28"/>
    <p:sldId id="493" r:id="rId29"/>
    <p:sldId id="578" r:id="rId30"/>
    <p:sldId id="581" r:id="rId31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40"/>
          </p14:sldIdLst>
        </p14:section>
        <p14:section name="Abschnitt ohne Titel" id="{829043A9-710D-4005-AA1E-42AE4A314CFE}">
          <p14:sldIdLst>
            <p14:sldId id="359"/>
            <p14:sldId id="566"/>
            <p14:sldId id="567"/>
            <p14:sldId id="360"/>
            <p14:sldId id="479"/>
            <p14:sldId id="568"/>
            <p14:sldId id="569"/>
            <p14:sldId id="570"/>
            <p14:sldId id="572"/>
            <p14:sldId id="432"/>
            <p14:sldId id="469"/>
            <p14:sldId id="470"/>
            <p14:sldId id="471"/>
            <p14:sldId id="506"/>
            <p14:sldId id="507"/>
            <p14:sldId id="573"/>
            <p14:sldId id="582"/>
            <p14:sldId id="574"/>
            <p14:sldId id="487"/>
            <p14:sldId id="575"/>
            <p14:sldId id="490"/>
            <p14:sldId id="576"/>
            <p14:sldId id="580"/>
            <p14:sldId id="448"/>
            <p14:sldId id="577"/>
            <p14:sldId id="493"/>
            <p14:sldId id="578"/>
            <p14:sldId id="5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463046-C261-4526-9AB0-30FF4CE80197}" v="7" dt="2026-08-27T08:58:32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250" autoAdjust="0"/>
  </p:normalViewPr>
  <p:slideViewPr>
    <p:cSldViewPr snapToGrid="0">
      <p:cViewPr varScale="1">
        <p:scale>
          <a:sx n="92" d="100"/>
          <a:sy n="92" d="100"/>
        </p:scale>
        <p:origin x="133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redo custSel addSld delSld modSld modSection">
      <pc:chgData name="Jana Panten" userId="4837875be9110987" providerId="LiveId" clId="{64205E3A-E4CC-4CCE-AE71-0DBE2D499113}" dt="2026-08-27T09:59:28.313" v="122" actId="14100"/>
      <pc:docMkLst>
        <pc:docMk/>
      </pc:docMkLst>
      <pc:sldChg chg="del">
        <pc:chgData name="Jana Panten" userId="4837875be9110987" providerId="LiveId" clId="{64205E3A-E4CC-4CCE-AE71-0DBE2D499113}" dt="2026-08-27T08:45:34.474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8-27T08:51:19.804" v="41" actId="20577"/>
        <pc:sldMkLst>
          <pc:docMk/>
          <pc:sldMk cId="885300367" sldId="359"/>
        </pc:sldMkLst>
        <pc:spChg chg="add mod">
          <ac:chgData name="Jana Panten" userId="4837875be9110987" providerId="LiveId" clId="{64205E3A-E4CC-4CCE-AE71-0DBE2D499113}" dt="2026-08-27T08:51:19.804" v="41" actId="20577"/>
          <ac:spMkLst>
            <pc:docMk/>
            <pc:sldMk cId="885300367" sldId="359"/>
            <ac:spMk id="7" creationId="{6C9C4C7D-FFDA-4EBA-4181-0FB69680022D}"/>
          </ac:spMkLst>
        </pc:spChg>
        <pc:picChg chg="add">
          <ac:chgData name="Jana Panten" userId="4837875be9110987" providerId="LiveId" clId="{64205E3A-E4CC-4CCE-AE71-0DBE2D499113}" dt="2026-08-27T08:46:04.980" v="4" actId="22"/>
          <ac:picMkLst>
            <pc:docMk/>
            <pc:sldMk cId="885300367" sldId="359"/>
            <ac:picMk id="5" creationId="{9CCD9044-2CDA-14DF-23D8-CD3327ABC7B4}"/>
          </ac:picMkLst>
        </pc:picChg>
      </pc:sldChg>
      <pc:sldChg chg="addSp mod">
        <pc:chgData name="Jana Panten" userId="4837875be9110987" providerId="LiveId" clId="{64205E3A-E4CC-4CCE-AE71-0DBE2D499113}" dt="2026-08-27T08:51:32.764" v="44" actId="22"/>
        <pc:sldMkLst>
          <pc:docMk/>
          <pc:sldMk cId="3334861087" sldId="360"/>
        </pc:sldMkLst>
        <pc:spChg chg="add">
          <ac:chgData name="Jana Panten" userId="4837875be9110987" providerId="LiveId" clId="{64205E3A-E4CC-4CCE-AE71-0DBE2D499113}" dt="2026-08-27T08:51:32.764" v="44" actId="22"/>
          <ac:spMkLst>
            <pc:docMk/>
            <pc:sldMk cId="3334861087" sldId="360"/>
            <ac:spMk id="18" creationId="{E69EFEBE-8FC5-98CE-4196-B0CB17C0C1BF}"/>
          </ac:spMkLst>
        </pc:spChg>
        <pc:picChg chg="add">
          <ac:chgData name="Jana Panten" userId="4837875be9110987" providerId="LiveId" clId="{64205E3A-E4CC-4CCE-AE71-0DBE2D499113}" dt="2026-08-27T08:46:21.768" v="8" actId="22"/>
          <ac:picMkLst>
            <pc:docMk/>
            <pc:sldMk cId="3334861087" sldId="360"/>
            <ac:picMk id="5" creationId="{47FE69D8-769B-5BCA-F5A4-2B73D746BD68}"/>
          </ac:picMkLst>
        </pc:picChg>
      </pc:sldChg>
      <pc:sldChg chg="addSp modSp mod">
        <pc:chgData name="Jana Panten" userId="4837875be9110987" providerId="LiveId" clId="{64205E3A-E4CC-4CCE-AE71-0DBE2D499113}" dt="2026-08-27T08:56:07.064" v="81" actId="20577"/>
        <pc:sldMkLst>
          <pc:docMk/>
          <pc:sldMk cId="742220667" sldId="432"/>
        </pc:sldMkLst>
        <pc:spChg chg="add mod">
          <ac:chgData name="Jana Panten" userId="4837875be9110987" providerId="LiveId" clId="{64205E3A-E4CC-4CCE-AE71-0DBE2D499113}" dt="2026-08-27T08:56:07.064" v="81" actId="20577"/>
          <ac:spMkLst>
            <pc:docMk/>
            <pc:sldMk cId="742220667" sldId="432"/>
            <ac:spMk id="8" creationId="{DE2F3FB8-85AA-FF44-3B87-2AF0858E120B}"/>
          </ac:spMkLst>
        </pc:spChg>
        <pc:picChg chg="add mod">
          <ac:chgData name="Jana Panten" userId="4837875be9110987" providerId="LiveId" clId="{64205E3A-E4CC-4CCE-AE71-0DBE2D499113}" dt="2026-08-27T08:46:59.059" v="17" actId="14100"/>
          <ac:picMkLst>
            <pc:docMk/>
            <pc:sldMk cId="742220667" sldId="432"/>
            <ac:picMk id="6" creationId="{8C6DEC50-6E74-9A9F-CA15-AB2A43CE0FA1}"/>
          </ac:picMkLst>
        </pc:picChg>
      </pc:sldChg>
      <pc:sldChg chg="addSp modSp mod">
        <pc:chgData name="Jana Panten" userId="4837875be9110987" providerId="LiveId" clId="{64205E3A-E4CC-4CCE-AE71-0DBE2D499113}" dt="2026-08-27T08:59:59.081" v="115" actId="22"/>
        <pc:sldMkLst>
          <pc:docMk/>
          <pc:sldMk cId="2836397108" sldId="448"/>
        </pc:sldMkLst>
        <pc:spChg chg="add">
          <ac:chgData name="Jana Panten" userId="4837875be9110987" providerId="LiveId" clId="{64205E3A-E4CC-4CCE-AE71-0DBE2D499113}" dt="2026-08-27T08:59:59.081" v="115" actId="22"/>
          <ac:spMkLst>
            <pc:docMk/>
            <pc:sldMk cId="2836397108" sldId="448"/>
            <ac:spMk id="11" creationId="{A5037CE0-4E26-C38B-2B9E-53D849F194E7}"/>
          </ac:spMkLst>
        </pc:spChg>
        <pc:picChg chg="add mod">
          <ac:chgData name="Jana Panten" userId="4837875be9110987" providerId="LiveId" clId="{64205E3A-E4CC-4CCE-AE71-0DBE2D499113}" dt="2026-08-27T08:48:00.409" v="34" actId="14100"/>
          <ac:picMkLst>
            <pc:docMk/>
            <pc:sldMk cId="2836397108" sldId="448"/>
            <ac:picMk id="9" creationId="{8D7F42C3-3EFD-65D6-0346-539A66E3C776}"/>
          </ac:picMkLst>
        </pc:picChg>
      </pc:sldChg>
      <pc:sldChg chg="addSp modSp mod">
        <pc:chgData name="Jana Panten" userId="4837875be9110987" providerId="LiveId" clId="{64205E3A-E4CC-4CCE-AE71-0DBE2D499113}" dt="2026-08-27T08:56:11.901" v="83" actId="20577"/>
        <pc:sldMkLst>
          <pc:docMk/>
          <pc:sldMk cId="2464451108" sldId="469"/>
        </pc:sldMkLst>
        <pc:spChg chg="add mod">
          <ac:chgData name="Jana Panten" userId="4837875be9110987" providerId="LiveId" clId="{64205E3A-E4CC-4CCE-AE71-0DBE2D499113}" dt="2026-08-27T08:56:11.901" v="83" actId="20577"/>
          <ac:spMkLst>
            <pc:docMk/>
            <pc:sldMk cId="2464451108" sldId="469"/>
            <ac:spMk id="7" creationId="{C628BA03-F5A3-3721-6131-3A7B7864BEF5}"/>
          </ac:spMkLst>
        </pc:spChg>
        <pc:picChg chg="add">
          <ac:chgData name="Jana Panten" userId="4837875be9110987" providerId="LiveId" clId="{64205E3A-E4CC-4CCE-AE71-0DBE2D499113}" dt="2026-08-27T08:47:03.328" v="18" actId="22"/>
          <ac:picMkLst>
            <pc:docMk/>
            <pc:sldMk cId="2464451108" sldId="469"/>
            <ac:picMk id="5" creationId="{911F2243-7F3E-107C-4BB3-AE7C5A8EAB15}"/>
          </ac:picMkLst>
        </pc:picChg>
      </pc:sldChg>
      <pc:sldChg chg="addSp modSp mod">
        <pc:chgData name="Jana Panten" userId="4837875be9110987" providerId="LiveId" clId="{64205E3A-E4CC-4CCE-AE71-0DBE2D499113}" dt="2026-08-27T08:56:16.872" v="85" actId="20577"/>
        <pc:sldMkLst>
          <pc:docMk/>
          <pc:sldMk cId="2190521603" sldId="470"/>
        </pc:sldMkLst>
        <pc:spChg chg="add mod">
          <ac:chgData name="Jana Panten" userId="4837875be9110987" providerId="LiveId" clId="{64205E3A-E4CC-4CCE-AE71-0DBE2D499113}" dt="2026-08-27T08:56:16.872" v="85" actId="20577"/>
          <ac:spMkLst>
            <pc:docMk/>
            <pc:sldMk cId="2190521603" sldId="470"/>
            <ac:spMk id="7" creationId="{4056BB88-1B54-3297-FB56-A7B9D6EC0907}"/>
          </ac:spMkLst>
        </pc:spChg>
        <pc:picChg chg="add">
          <ac:chgData name="Jana Panten" userId="4837875be9110987" providerId="LiveId" clId="{64205E3A-E4CC-4CCE-AE71-0DBE2D499113}" dt="2026-08-27T08:47:08.275" v="19" actId="22"/>
          <ac:picMkLst>
            <pc:docMk/>
            <pc:sldMk cId="2190521603" sldId="470"/>
            <ac:picMk id="5" creationId="{30369454-E2C0-CA95-29DD-A33D3C30DAF2}"/>
          </ac:picMkLst>
        </pc:picChg>
      </pc:sldChg>
      <pc:sldChg chg="addSp modSp mod">
        <pc:chgData name="Jana Panten" userId="4837875be9110987" providerId="LiveId" clId="{64205E3A-E4CC-4CCE-AE71-0DBE2D499113}" dt="2026-08-27T08:56:21.194" v="87" actId="20577"/>
        <pc:sldMkLst>
          <pc:docMk/>
          <pc:sldMk cId="1921080822" sldId="471"/>
        </pc:sldMkLst>
        <pc:spChg chg="add mod">
          <ac:chgData name="Jana Panten" userId="4837875be9110987" providerId="LiveId" clId="{64205E3A-E4CC-4CCE-AE71-0DBE2D499113}" dt="2026-08-27T08:56:21.194" v="87" actId="20577"/>
          <ac:spMkLst>
            <pc:docMk/>
            <pc:sldMk cId="1921080822" sldId="471"/>
            <ac:spMk id="8" creationId="{B3F9B67E-C9EB-5377-D383-77D313BDD7BC}"/>
          </ac:spMkLst>
        </pc:spChg>
        <pc:picChg chg="add mod">
          <ac:chgData name="Jana Panten" userId="4837875be9110987" providerId="LiveId" clId="{64205E3A-E4CC-4CCE-AE71-0DBE2D499113}" dt="2026-08-27T08:47:16.084" v="21" actId="14100"/>
          <ac:picMkLst>
            <pc:docMk/>
            <pc:sldMk cId="1921080822" sldId="471"/>
            <ac:picMk id="6" creationId="{F53090FA-94F1-9BF9-3B97-44A5B33A6DE5}"/>
          </ac:picMkLst>
        </pc:picChg>
      </pc:sldChg>
      <pc:sldChg chg="addSp delSp modSp add mod">
        <pc:chgData name="Jana Panten" userId="4837875be9110987" providerId="LiveId" clId="{64205E3A-E4CC-4CCE-AE71-0DBE2D499113}" dt="2026-08-27T08:55:40.167" v="71" actId="20577"/>
        <pc:sldMkLst>
          <pc:docMk/>
          <pc:sldMk cId="622509706" sldId="479"/>
        </pc:sldMkLst>
        <pc:spChg chg="mod">
          <ac:chgData name="Jana Panten" userId="4837875be9110987" providerId="LiveId" clId="{64205E3A-E4CC-4CCE-AE71-0DBE2D499113}" dt="2026-08-27T08:55:40.167" v="71" actId="20577"/>
          <ac:spMkLst>
            <pc:docMk/>
            <pc:sldMk cId="622509706" sldId="479"/>
            <ac:spMk id="2" creationId="{7DB8C157-8652-B887-14A3-93EC152D25FB}"/>
          </ac:spMkLst>
        </pc:spChg>
        <pc:picChg chg="del">
          <ac:chgData name="Jana Panten" userId="4837875be9110987" providerId="LiveId" clId="{64205E3A-E4CC-4CCE-AE71-0DBE2D499113}" dt="2026-08-27T08:53:17.106" v="51" actId="478"/>
          <ac:picMkLst>
            <pc:docMk/>
            <pc:sldMk cId="622509706" sldId="479"/>
            <ac:picMk id="7" creationId="{FA154671-4A92-2FF0-9A85-E08DF29548E5}"/>
          </ac:picMkLst>
        </pc:picChg>
        <pc:picChg chg="add mod">
          <ac:chgData name="Jana Panten" userId="4837875be9110987" providerId="LiveId" clId="{64205E3A-E4CC-4CCE-AE71-0DBE2D499113}" dt="2026-08-27T08:54:10.583" v="55" actId="207"/>
          <ac:picMkLst>
            <pc:docMk/>
            <pc:sldMk cId="622509706" sldId="479"/>
            <ac:picMk id="8" creationId="{6C2F0022-BD2D-8FEA-6029-C079A092F409}"/>
          </ac:picMkLst>
        </pc:picChg>
        <pc:picChg chg="del">
          <ac:chgData name="Jana Panten" userId="4837875be9110987" providerId="LiveId" clId="{64205E3A-E4CC-4CCE-AE71-0DBE2D499113}" dt="2026-08-27T08:53:18.411" v="52" actId="478"/>
          <ac:picMkLst>
            <pc:docMk/>
            <pc:sldMk cId="622509706" sldId="479"/>
            <ac:picMk id="9" creationId="{B5E4F6A0-5E6F-E50C-2F39-171EB7E02575}"/>
          </ac:picMkLst>
        </pc:picChg>
      </pc:sldChg>
      <pc:sldChg chg="addSp mod">
        <pc:chgData name="Jana Panten" userId="4837875be9110987" providerId="LiveId" clId="{64205E3A-E4CC-4CCE-AE71-0DBE2D499113}" dt="2026-08-27T08:59:37.781" v="109" actId="22"/>
        <pc:sldMkLst>
          <pc:docMk/>
          <pc:sldMk cId="2886098782" sldId="487"/>
        </pc:sldMkLst>
        <pc:spChg chg="add">
          <ac:chgData name="Jana Panten" userId="4837875be9110987" providerId="LiveId" clId="{64205E3A-E4CC-4CCE-AE71-0DBE2D499113}" dt="2026-08-27T08:59:37.781" v="109" actId="22"/>
          <ac:spMkLst>
            <pc:docMk/>
            <pc:sldMk cId="2886098782" sldId="487"/>
            <ac:spMk id="14" creationId="{B78916FE-9A98-BA17-38DA-EF58E549C227}"/>
          </ac:spMkLst>
        </pc:spChg>
        <pc:picChg chg="add">
          <ac:chgData name="Jana Panten" userId="4837875be9110987" providerId="LiveId" clId="{64205E3A-E4CC-4CCE-AE71-0DBE2D499113}" dt="2026-08-27T08:47:32.549" v="26" actId="22"/>
          <ac:picMkLst>
            <pc:docMk/>
            <pc:sldMk cId="2886098782" sldId="487"/>
            <ac:picMk id="12" creationId="{71A7F570-500B-14CD-254B-21E6A30B41AC}"/>
          </ac:picMkLst>
        </pc:picChg>
      </pc:sldChg>
      <pc:sldChg chg="addSp modSp mod">
        <pc:chgData name="Jana Panten" userId="4837875be9110987" providerId="LiveId" clId="{64205E3A-E4CC-4CCE-AE71-0DBE2D499113}" dt="2026-08-27T08:59:45.123" v="111" actId="22"/>
        <pc:sldMkLst>
          <pc:docMk/>
          <pc:sldMk cId="1605562109" sldId="490"/>
        </pc:sldMkLst>
        <pc:spChg chg="add">
          <ac:chgData name="Jana Panten" userId="4837875be9110987" providerId="LiveId" clId="{64205E3A-E4CC-4CCE-AE71-0DBE2D499113}" dt="2026-08-27T08:59:45.123" v="111" actId="22"/>
          <ac:spMkLst>
            <pc:docMk/>
            <pc:sldMk cId="1605562109" sldId="490"/>
            <ac:spMk id="15" creationId="{23F7201F-FAE5-DDEB-1CF6-58D4FB98008D}"/>
          </ac:spMkLst>
        </pc:spChg>
        <pc:picChg chg="add mod">
          <ac:chgData name="Jana Panten" userId="4837875be9110987" providerId="LiveId" clId="{64205E3A-E4CC-4CCE-AE71-0DBE2D499113}" dt="2026-08-27T08:47:42.655" v="29" actId="14100"/>
          <ac:picMkLst>
            <pc:docMk/>
            <pc:sldMk cId="1605562109" sldId="490"/>
            <ac:picMk id="13" creationId="{DAE17824-F87C-A1CE-74E8-2DC460573FF9}"/>
          </ac:picMkLst>
        </pc:picChg>
      </pc:sldChg>
      <pc:sldChg chg="addSp mod">
        <pc:chgData name="Jana Panten" userId="4837875be9110987" providerId="LiveId" clId="{64205E3A-E4CC-4CCE-AE71-0DBE2D499113}" dt="2026-08-27T09:00:14.822" v="117" actId="22"/>
        <pc:sldMkLst>
          <pc:docMk/>
          <pc:sldMk cId="3460196902" sldId="493"/>
        </pc:sldMkLst>
        <pc:spChg chg="add">
          <ac:chgData name="Jana Panten" userId="4837875be9110987" providerId="LiveId" clId="{64205E3A-E4CC-4CCE-AE71-0DBE2D499113}" dt="2026-08-27T09:00:14.822" v="117" actId="22"/>
          <ac:spMkLst>
            <pc:docMk/>
            <pc:sldMk cId="3460196902" sldId="493"/>
            <ac:spMk id="7" creationId="{61E771EB-1FD3-D3FC-2A4B-9BDD3633C491}"/>
          </ac:spMkLst>
        </pc:spChg>
        <pc:picChg chg="add">
          <ac:chgData name="Jana Panten" userId="4837875be9110987" providerId="LiveId" clId="{64205E3A-E4CC-4CCE-AE71-0DBE2D499113}" dt="2026-08-27T08:48:07.090" v="36" actId="22"/>
          <ac:picMkLst>
            <pc:docMk/>
            <pc:sldMk cId="3460196902" sldId="493"/>
            <ac:picMk id="5" creationId="{00CFFB23-8807-0B59-9307-8571904AB399}"/>
          </ac:picMkLst>
        </pc:picChg>
      </pc:sldChg>
      <pc:sldChg chg="addSp modSp mod">
        <pc:chgData name="Jana Panten" userId="4837875be9110987" providerId="LiveId" clId="{64205E3A-E4CC-4CCE-AE71-0DBE2D499113}" dt="2026-08-27T08:56:25.737" v="89" actId="20577"/>
        <pc:sldMkLst>
          <pc:docMk/>
          <pc:sldMk cId="1750852141" sldId="506"/>
        </pc:sldMkLst>
        <pc:spChg chg="add mod">
          <ac:chgData name="Jana Panten" userId="4837875be9110987" providerId="LiveId" clId="{64205E3A-E4CC-4CCE-AE71-0DBE2D499113}" dt="2026-08-27T08:56:25.737" v="89" actId="20577"/>
          <ac:spMkLst>
            <pc:docMk/>
            <pc:sldMk cId="1750852141" sldId="506"/>
            <ac:spMk id="8" creationId="{8B2CD541-CA54-6BD3-E145-FFF6DCD475CA}"/>
          </ac:spMkLst>
        </pc:spChg>
        <pc:picChg chg="add">
          <ac:chgData name="Jana Panten" userId="4837875be9110987" providerId="LiveId" clId="{64205E3A-E4CC-4CCE-AE71-0DBE2D499113}" dt="2026-08-27T08:47:20.163" v="22" actId="22"/>
          <ac:picMkLst>
            <pc:docMk/>
            <pc:sldMk cId="1750852141" sldId="506"/>
            <ac:picMk id="5" creationId="{F0D546F5-DA82-81BA-C65F-8D304AE1A44D}"/>
          </ac:picMkLst>
        </pc:picChg>
      </pc:sldChg>
      <pc:sldChg chg="addSp modSp mod">
        <pc:chgData name="Jana Panten" userId="4837875be9110987" providerId="LiveId" clId="{64205E3A-E4CC-4CCE-AE71-0DBE2D499113}" dt="2026-08-27T08:56:32.586" v="91" actId="20577"/>
        <pc:sldMkLst>
          <pc:docMk/>
          <pc:sldMk cId="2356218170" sldId="507"/>
        </pc:sldMkLst>
        <pc:spChg chg="add mod">
          <ac:chgData name="Jana Panten" userId="4837875be9110987" providerId="LiveId" clId="{64205E3A-E4CC-4CCE-AE71-0DBE2D499113}" dt="2026-08-27T08:56:32.586" v="91" actId="20577"/>
          <ac:spMkLst>
            <pc:docMk/>
            <pc:sldMk cId="2356218170" sldId="507"/>
            <ac:spMk id="15" creationId="{79D3CD1F-34B8-D92F-77E5-EE1E42C81374}"/>
          </ac:spMkLst>
        </pc:spChg>
        <pc:picChg chg="add">
          <ac:chgData name="Jana Panten" userId="4837875be9110987" providerId="LiveId" clId="{64205E3A-E4CC-4CCE-AE71-0DBE2D499113}" dt="2026-08-27T08:47:22.812" v="23" actId="22"/>
          <ac:picMkLst>
            <pc:docMk/>
            <pc:sldMk cId="2356218170" sldId="507"/>
            <ac:picMk id="5" creationId="{F8CA4EA0-65C3-CFD6-8302-74D9105681C1}"/>
          </ac:picMkLst>
        </pc:picChg>
      </pc:sldChg>
      <pc:sldChg chg="modSp add mod">
        <pc:chgData name="Jana Panten" userId="4837875be9110987" providerId="LiveId" clId="{64205E3A-E4CC-4CCE-AE71-0DBE2D499113}" dt="2026-08-27T08:45:40" v="3" actId="20577"/>
        <pc:sldMkLst>
          <pc:docMk/>
          <pc:sldMk cId="3946583669" sldId="540"/>
        </pc:sldMkLst>
        <pc:spChg chg="mod">
          <ac:chgData name="Jana Panten" userId="4837875be9110987" providerId="LiveId" clId="{64205E3A-E4CC-4CCE-AE71-0DBE2D499113}" dt="2026-08-27T08:45:40" v="3" actId="20577"/>
          <ac:spMkLst>
            <pc:docMk/>
            <pc:sldMk cId="3946583669" sldId="540"/>
            <ac:spMk id="2" creationId="{1AFCD795-5B8F-4ABE-9B00-772280028334}"/>
          </ac:spMkLst>
        </pc:spChg>
      </pc:sldChg>
      <pc:sldChg chg="addSp mod">
        <pc:chgData name="Jana Panten" userId="4837875be9110987" providerId="LiveId" clId="{64205E3A-E4CC-4CCE-AE71-0DBE2D499113}" dt="2026-08-27T08:51:25.444" v="42" actId="22"/>
        <pc:sldMkLst>
          <pc:docMk/>
          <pc:sldMk cId="1140594099" sldId="566"/>
        </pc:sldMkLst>
        <pc:spChg chg="add">
          <ac:chgData name="Jana Panten" userId="4837875be9110987" providerId="LiveId" clId="{64205E3A-E4CC-4CCE-AE71-0DBE2D499113}" dt="2026-08-27T08:51:25.444" v="42" actId="22"/>
          <ac:spMkLst>
            <pc:docMk/>
            <pc:sldMk cId="1140594099" sldId="566"/>
            <ac:spMk id="11" creationId="{2F2A50B6-64D7-5563-B634-8BB174A57CB4}"/>
          </ac:spMkLst>
        </pc:spChg>
        <pc:picChg chg="add">
          <ac:chgData name="Jana Panten" userId="4837875be9110987" providerId="LiveId" clId="{64205E3A-E4CC-4CCE-AE71-0DBE2D499113}" dt="2026-08-27T08:46:09.453" v="5" actId="22"/>
          <ac:picMkLst>
            <pc:docMk/>
            <pc:sldMk cId="1140594099" sldId="566"/>
            <ac:picMk id="5" creationId="{F0427950-3DC3-4693-0912-A944BD2EC998}"/>
          </ac:picMkLst>
        </pc:picChg>
      </pc:sldChg>
      <pc:sldChg chg="addSp modSp mod">
        <pc:chgData name="Jana Panten" userId="4837875be9110987" providerId="LiveId" clId="{64205E3A-E4CC-4CCE-AE71-0DBE2D499113}" dt="2026-08-27T09:59:28.313" v="122" actId="14100"/>
        <pc:sldMkLst>
          <pc:docMk/>
          <pc:sldMk cId="2537038181" sldId="567"/>
        </pc:sldMkLst>
        <pc:spChg chg="add mod">
          <ac:chgData name="Jana Panten" userId="4837875be9110987" providerId="LiveId" clId="{64205E3A-E4CC-4CCE-AE71-0DBE2D499113}" dt="2026-08-27T09:59:28.313" v="122" actId="14100"/>
          <ac:spMkLst>
            <pc:docMk/>
            <pc:sldMk cId="2537038181" sldId="567"/>
            <ac:spMk id="9" creationId="{4CA56DC0-0D3F-3D0E-144D-350E892A8B92}"/>
          </ac:spMkLst>
        </pc:spChg>
        <pc:picChg chg="add mod">
          <ac:chgData name="Jana Panten" userId="4837875be9110987" providerId="LiveId" clId="{64205E3A-E4CC-4CCE-AE71-0DBE2D499113}" dt="2026-08-27T08:46:17.972" v="7" actId="14100"/>
          <ac:picMkLst>
            <pc:docMk/>
            <pc:sldMk cId="2537038181" sldId="567"/>
            <ac:picMk id="5" creationId="{AB636F13-77BE-83F0-7114-3B77106DF08C}"/>
          </ac:picMkLst>
        </pc:picChg>
      </pc:sldChg>
      <pc:sldChg chg="addSp modSp mod">
        <pc:chgData name="Jana Panten" userId="4837875be9110987" providerId="LiveId" clId="{64205E3A-E4CC-4CCE-AE71-0DBE2D499113}" dt="2026-08-27T08:55:46.449" v="73" actId="20577"/>
        <pc:sldMkLst>
          <pc:docMk/>
          <pc:sldMk cId="2633152289" sldId="568"/>
        </pc:sldMkLst>
        <pc:spChg chg="add mod">
          <ac:chgData name="Jana Panten" userId="4837875be9110987" providerId="LiveId" clId="{64205E3A-E4CC-4CCE-AE71-0DBE2D499113}" dt="2026-08-27T08:55:46.449" v="73" actId="20577"/>
          <ac:spMkLst>
            <pc:docMk/>
            <pc:sldMk cId="2633152289" sldId="568"/>
            <ac:spMk id="7" creationId="{2E129AF2-2B39-5711-81E7-623269AE6895}"/>
          </ac:spMkLst>
        </pc:spChg>
        <pc:picChg chg="add mod">
          <ac:chgData name="Jana Panten" userId="4837875be9110987" providerId="LiveId" clId="{64205E3A-E4CC-4CCE-AE71-0DBE2D499113}" dt="2026-08-27T08:46:30.410" v="10" actId="14100"/>
          <ac:picMkLst>
            <pc:docMk/>
            <pc:sldMk cId="2633152289" sldId="568"/>
            <ac:picMk id="5" creationId="{8FBAA921-A5FF-18F3-EFCC-04EBBD371187}"/>
          </ac:picMkLst>
        </pc:picChg>
      </pc:sldChg>
      <pc:sldChg chg="addSp modSp mod">
        <pc:chgData name="Jana Panten" userId="4837875be9110987" providerId="LiveId" clId="{64205E3A-E4CC-4CCE-AE71-0DBE2D499113}" dt="2026-08-27T08:55:51.686" v="75" actId="20577"/>
        <pc:sldMkLst>
          <pc:docMk/>
          <pc:sldMk cId="1524296695" sldId="569"/>
        </pc:sldMkLst>
        <pc:spChg chg="add mod">
          <ac:chgData name="Jana Panten" userId="4837875be9110987" providerId="LiveId" clId="{64205E3A-E4CC-4CCE-AE71-0DBE2D499113}" dt="2026-08-27T08:55:51.686" v="75" actId="20577"/>
          <ac:spMkLst>
            <pc:docMk/>
            <pc:sldMk cId="1524296695" sldId="569"/>
            <ac:spMk id="8" creationId="{01166E27-BDB8-F7CD-B72C-FEF8437171AB}"/>
          </ac:spMkLst>
        </pc:spChg>
        <pc:picChg chg="add mod">
          <ac:chgData name="Jana Panten" userId="4837875be9110987" providerId="LiveId" clId="{64205E3A-E4CC-4CCE-AE71-0DBE2D499113}" dt="2026-08-27T08:46:38.244" v="12" actId="14100"/>
          <ac:picMkLst>
            <pc:docMk/>
            <pc:sldMk cId="1524296695" sldId="569"/>
            <ac:picMk id="6" creationId="{8FBE5DE3-25CF-0BA6-9081-15E0A3852C5A}"/>
          </ac:picMkLst>
        </pc:picChg>
      </pc:sldChg>
      <pc:sldChg chg="addSp modSp mod">
        <pc:chgData name="Jana Panten" userId="4837875be9110987" providerId="LiveId" clId="{64205E3A-E4CC-4CCE-AE71-0DBE2D499113}" dt="2026-08-27T08:55:56.788" v="77" actId="20577"/>
        <pc:sldMkLst>
          <pc:docMk/>
          <pc:sldMk cId="2298457764" sldId="570"/>
        </pc:sldMkLst>
        <pc:spChg chg="add mod">
          <ac:chgData name="Jana Panten" userId="4837875be9110987" providerId="LiveId" clId="{64205E3A-E4CC-4CCE-AE71-0DBE2D499113}" dt="2026-08-27T08:55:56.788" v="77" actId="20577"/>
          <ac:spMkLst>
            <pc:docMk/>
            <pc:sldMk cId="2298457764" sldId="570"/>
            <ac:spMk id="8" creationId="{491A48BE-83B3-DC69-F624-6CDB7B61AE9D}"/>
          </ac:spMkLst>
        </pc:spChg>
        <pc:picChg chg="add mod">
          <ac:chgData name="Jana Panten" userId="4837875be9110987" providerId="LiveId" clId="{64205E3A-E4CC-4CCE-AE71-0DBE2D499113}" dt="2026-08-27T08:46:47.262" v="14" actId="14100"/>
          <ac:picMkLst>
            <pc:docMk/>
            <pc:sldMk cId="2298457764" sldId="570"/>
            <ac:picMk id="6" creationId="{00F8DDCC-24A7-17EA-BF07-053913EB1281}"/>
          </ac:picMkLst>
        </pc:picChg>
      </pc:sldChg>
      <pc:sldChg chg="addSp modSp mod">
        <pc:chgData name="Jana Panten" userId="4837875be9110987" providerId="LiveId" clId="{64205E3A-E4CC-4CCE-AE71-0DBE2D499113}" dt="2026-08-27T08:56:02.579" v="79" actId="20577"/>
        <pc:sldMkLst>
          <pc:docMk/>
          <pc:sldMk cId="3329933502" sldId="572"/>
        </pc:sldMkLst>
        <pc:spChg chg="add mod">
          <ac:chgData name="Jana Panten" userId="4837875be9110987" providerId="LiveId" clId="{64205E3A-E4CC-4CCE-AE71-0DBE2D499113}" dt="2026-08-27T08:56:02.579" v="79" actId="20577"/>
          <ac:spMkLst>
            <pc:docMk/>
            <pc:sldMk cId="3329933502" sldId="572"/>
            <ac:spMk id="16" creationId="{9E120374-7947-C65C-9301-B920F5876BDF}"/>
          </ac:spMkLst>
        </pc:spChg>
        <pc:picChg chg="add">
          <ac:chgData name="Jana Panten" userId="4837875be9110987" providerId="LiveId" clId="{64205E3A-E4CC-4CCE-AE71-0DBE2D499113}" dt="2026-08-27T08:46:50.474" v="15" actId="22"/>
          <ac:picMkLst>
            <pc:docMk/>
            <pc:sldMk cId="3329933502" sldId="572"/>
            <ac:picMk id="6" creationId="{78ABA1E1-79AC-CD60-2B8F-7BA62C353C39}"/>
          </ac:picMkLst>
        </pc:picChg>
      </pc:sldChg>
      <pc:sldChg chg="addSp modSp mod">
        <pc:chgData name="Jana Panten" userId="4837875be9110987" providerId="LiveId" clId="{64205E3A-E4CC-4CCE-AE71-0DBE2D499113}" dt="2026-08-27T08:56:37.825" v="93" actId="20577"/>
        <pc:sldMkLst>
          <pc:docMk/>
          <pc:sldMk cId="3214313397" sldId="573"/>
        </pc:sldMkLst>
        <pc:spChg chg="add mod">
          <ac:chgData name="Jana Panten" userId="4837875be9110987" providerId="LiveId" clId="{64205E3A-E4CC-4CCE-AE71-0DBE2D499113}" dt="2026-08-27T08:56:37.825" v="93" actId="20577"/>
          <ac:spMkLst>
            <pc:docMk/>
            <pc:sldMk cId="3214313397" sldId="573"/>
            <ac:spMk id="12" creationId="{6D7408D5-9164-2ED0-C6E8-A2039B4BC4AE}"/>
          </ac:spMkLst>
        </pc:spChg>
        <pc:picChg chg="add">
          <ac:chgData name="Jana Panten" userId="4837875be9110987" providerId="LiveId" clId="{64205E3A-E4CC-4CCE-AE71-0DBE2D499113}" dt="2026-08-27T08:47:25.771" v="24" actId="22"/>
          <ac:picMkLst>
            <pc:docMk/>
            <pc:sldMk cId="3214313397" sldId="573"/>
            <ac:picMk id="6" creationId="{03B5A9A8-2853-18C4-FEC9-5FC5CBCB40FF}"/>
          </ac:picMkLst>
        </pc:picChg>
      </pc:sldChg>
      <pc:sldChg chg="addSp modSp mod">
        <pc:chgData name="Jana Panten" userId="4837875be9110987" providerId="LiveId" clId="{64205E3A-E4CC-4CCE-AE71-0DBE2D499113}" dt="2026-08-27T08:59:30.803" v="108" actId="20577"/>
        <pc:sldMkLst>
          <pc:docMk/>
          <pc:sldMk cId="4203547619" sldId="574"/>
        </pc:sldMkLst>
        <pc:spChg chg="add mod">
          <ac:chgData name="Jana Panten" userId="4837875be9110987" providerId="LiveId" clId="{64205E3A-E4CC-4CCE-AE71-0DBE2D499113}" dt="2026-08-27T08:59:30.803" v="108" actId="20577"/>
          <ac:spMkLst>
            <pc:docMk/>
            <pc:sldMk cId="4203547619" sldId="574"/>
            <ac:spMk id="7" creationId="{4B60989B-A5FC-E1A2-FBF3-025F753CEE12}"/>
          </ac:spMkLst>
        </pc:spChg>
        <pc:picChg chg="add">
          <ac:chgData name="Jana Panten" userId="4837875be9110987" providerId="LiveId" clId="{64205E3A-E4CC-4CCE-AE71-0DBE2D499113}" dt="2026-08-27T08:47:28.464" v="25" actId="22"/>
          <ac:picMkLst>
            <pc:docMk/>
            <pc:sldMk cId="4203547619" sldId="574"/>
            <ac:picMk id="5" creationId="{86599D74-1C81-CF25-5038-0C139D89E756}"/>
          </ac:picMkLst>
        </pc:picChg>
      </pc:sldChg>
      <pc:sldChg chg="addSp mod">
        <pc:chgData name="Jana Panten" userId="4837875be9110987" providerId="LiveId" clId="{64205E3A-E4CC-4CCE-AE71-0DBE2D499113}" dt="2026-08-27T08:59:42.160" v="110" actId="22"/>
        <pc:sldMkLst>
          <pc:docMk/>
          <pc:sldMk cId="4017952901" sldId="575"/>
        </pc:sldMkLst>
        <pc:spChg chg="add">
          <ac:chgData name="Jana Panten" userId="4837875be9110987" providerId="LiveId" clId="{64205E3A-E4CC-4CCE-AE71-0DBE2D499113}" dt="2026-08-27T08:59:42.160" v="110" actId="22"/>
          <ac:spMkLst>
            <pc:docMk/>
            <pc:sldMk cId="4017952901" sldId="575"/>
            <ac:spMk id="10" creationId="{74D61B2E-ECFB-EEA2-7EF1-18D6DC632B29}"/>
          </ac:spMkLst>
        </pc:spChg>
        <pc:picChg chg="add">
          <ac:chgData name="Jana Panten" userId="4837875be9110987" providerId="LiveId" clId="{64205E3A-E4CC-4CCE-AE71-0DBE2D499113}" dt="2026-08-27T08:47:35.470" v="27" actId="22"/>
          <ac:picMkLst>
            <pc:docMk/>
            <pc:sldMk cId="4017952901" sldId="575"/>
            <ac:picMk id="8" creationId="{0E9AEFFB-904A-5313-C33D-21FD2D2F8E7D}"/>
          </ac:picMkLst>
        </pc:picChg>
      </pc:sldChg>
      <pc:sldChg chg="addSp mod">
        <pc:chgData name="Jana Panten" userId="4837875be9110987" providerId="LiveId" clId="{64205E3A-E4CC-4CCE-AE71-0DBE2D499113}" dt="2026-08-27T08:59:48.036" v="112" actId="22"/>
        <pc:sldMkLst>
          <pc:docMk/>
          <pc:sldMk cId="1912267428" sldId="576"/>
        </pc:sldMkLst>
        <pc:spChg chg="add">
          <ac:chgData name="Jana Panten" userId="4837875be9110987" providerId="LiveId" clId="{64205E3A-E4CC-4CCE-AE71-0DBE2D499113}" dt="2026-08-27T08:59:48.036" v="112" actId="22"/>
          <ac:spMkLst>
            <pc:docMk/>
            <pc:sldMk cId="1912267428" sldId="576"/>
            <ac:spMk id="7" creationId="{673DC821-AF43-F7C1-3F20-BC478D6A9694}"/>
          </ac:spMkLst>
        </pc:spChg>
        <pc:picChg chg="add">
          <ac:chgData name="Jana Panten" userId="4837875be9110987" providerId="LiveId" clId="{64205E3A-E4CC-4CCE-AE71-0DBE2D499113}" dt="2026-08-27T08:47:46.873" v="30" actId="22"/>
          <ac:picMkLst>
            <pc:docMk/>
            <pc:sldMk cId="1912267428" sldId="576"/>
            <ac:picMk id="5" creationId="{7FFFABD4-2BC9-B1F7-281F-C1E109CC1A64}"/>
          </ac:picMkLst>
        </pc:picChg>
      </pc:sldChg>
      <pc:sldChg chg="addSp mod">
        <pc:chgData name="Jana Panten" userId="4837875be9110987" providerId="LiveId" clId="{64205E3A-E4CC-4CCE-AE71-0DBE2D499113}" dt="2026-08-27T09:00:03.867" v="116" actId="22"/>
        <pc:sldMkLst>
          <pc:docMk/>
          <pc:sldMk cId="3031618347" sldId="577"/>
        </pc:sldMkLst>
        <pc:spChg chg="add">
          <ac:chgData name="Jana Panten" userId="4837875be9110987" providerId="LiveId" clId="{64205E3A-E4CC-4CCE-AE71-0DBE2D499113}" dt="2026-08-27T09:00:03.867" v="116" actId="22"/>
          <ac:spMkLst>
            <pc:docMk/>
            <pc:sldMk cId="3031618347" sldId="577"/>
            <ac:spMk id="13" creationId="{18F9A358-1962-5D10-144C-49C198136D8F}"/>
          </ac:spMkLst>
        </pc:spChg>
        <pc:picChg chg="add">
          <ac:chgData name="Jana Panten" userId="4837875be9110987" providerId="LiveId" clId="{64205E3A-E4CC-4CCE-AE71-0DBE2D499113}" dt="2026-08-27T08:48:04.317" v="35" actId="22"/>
          <ac:picMkLst>
            <pc:docMk/>
            <pc:sldMk cId="3031618347" sldId="577"/>
            <ac:picMk id="8" creationId="{3E729571-E2A2-31C9-28F9-272BE11069F5}"/>
          </ac:picMkLst>
        </pc:picChg>
      </pc:sldChg>
      <pc:sldChg chg="addSp mod">
        <pc:chgData name="Jana Panten" userId="4837875be9110987" providerId="LiveId" clId="{64205E3A-E4CC-4CCE-AE71-0DBE2D499113}" dt="2026-08-27T09:00:33.378" v="118" actId="22"/>
        <pc:sldMkLst>
          <pc:docMk/>
          <pc:sldMk cId="3876810950" sldId="578"/>
        </pc:sldMkLst>
        <pc:spChg chg="add">
          <ac:chgData name="Jana Panten" userId="4837875be9110987" providerId="LiveId" clId="{64205E3A-E4CC-4CCE-AE71-0DBE2D499113}" dt="2026-08-27T09:00:33.378" v="118" actId="22"/>
          <ac:spMkLst>
            <pc:docMk/>
            <pc:sldMk cId="3876810950" sldId="578"/>
            <ac:spMk id="7" creationId="{241769C3-0F0F-F30D-5D16-FAE3A02FDF5D}"/>
          </ac:spMkLst>
        </pc:spChg>
        <pc:picChg chg="add">
          <ac:chgData name="Jana Panten" userId="4837875be9110987" providerId="LiveId" clId="{64205E3A-E4CC-4CCE-AE71-0DBE2D499113}" dt="2026-08-27T08:48:09.872" v="37" actId="22"/>
          <ac:picMkLst>
            <pc:docMk/>
            <pc:sldMk cId="3876810950" sldId="578"/>
            <ac:picMk id="5" creationId="{D27B79CE-5BAD-5FF7-BA70-597602B420C6}"/>
          </ac:picMkLst>
        </pc:picChg>
      </pc:sldChg>
      <pc:sldChg chg="addSp modSp mod">
        <pc:chgData name="Jana Panten" userId="4837875be9110987" providerId="LiveId" clId="{64205E3A-E4CC-4CCE-AE71-0DBE2D499113}" dt="2026-08-27T08:59:55.605" v="114" actId="14100"/>
        <pc:sldMkLst>
          <pc:docMk/>
          <pc:sldMk cId="3271270360" sldId="580"/>
        </pc:sldMkLst>
        <pc:spChg chg="add mod">
          <ac:chgData name="Jana Panten" userId="4837875be9110987" providerId="LiveId" clId="{64205E3A-E4CC-4CCE-AE71-0DBE2D499113}" dt="2026-08-27T08:59:55.605" v="114" actId="14100"/>
          <ac:spMkLst>
            <pc:docMk/>
            <pc:sldMk cId="3271270360" sldId="580"/>
            <ac:spMk id="7" creationId="{A95077DD-C42D-850A-DE66-BE4CD27A988D}"/>
          </ac:spMkLst>
        </pc:spChg>
        <pc:picChg chg="add mod">
          <ac:chgData name="Jana Panten" userId="4837875be9110987" providerId="LiveId" clId="{64205E3A-E4CC-4CCE-AE71-0DBE2D499113}" dt="2026-08-27T08:47:52.902" v="32" actId="14100"/>
          <ac:picMkLst>
            <pc:docMk/>
            <pc:sldMk cId="3271270360" sldId="580"/>
            <ac:picMk id="5" creationId="{47C5AFF3-7AA5-922C-E010-E0F40A3AD301}"/>
          </ac:picMkLst>
        </pc:picChg>
      </pc:sldChg>
      <pc:sldChg chg="addSp mod">
        <pc:chgData name="Jana Panten" userId="4837875be9110987" providerId="LiveId" clId="{64205E3A-E4CC-4CCE-AE71-0DBE2D499113}" dt="2026-08-27T09:00:38.485" v="119" actId="22"/>
        <pc:sldMkLst>
          <pc:docMk/>
          <pc:sldMk cId="141337345" sldId="581"/>
        </pc:sldMkLst>
        <pc:spChg chg="add">
          <ac:chgData name="Jana Panten" userId="4837875be9110987" providerId="LiveId" clId="{64205E3A-E4CC-4CCE-AE71-0DBE2D499113}" dt="2026-08-27T09:00:38.485" v="119" actId="22"/>
          <ac:spMkLst>
            <pc:docMk/>
            <pc:sldMk cId="141337345" sldId="581"/>
            <ac:spMk id="7" creationId="{AAC24B1E-D29E-ABAF-FC5A-C5BBDA39E49B}"/>
          </ac:spMkLst>
        </pc:spChg>
        <pc:picChg chg="add">
          <ac:chgData name="Jana Panten" userId="4837875be9110987" providerId="LiveId" clId="{64205E3A-E4CC-4CCE-AE71-0DBE2D499113}" dt="2026-08-27T08:48:13.298" v="38" actId="22"/>
          <ac:picMkLst>
            <pc:docMk/>
            <pc:sldMk cId="141337345" sldId="581"/>
            <ac:picMk id="5" creationId="{01B84A54-5FBC-3FD1-C803-75DF21C61803}"/>
          </ac:picMkLst>
        </pc:picChg>
      </pc:sldChg>
      <pc:sldChg chg="addSp delSp modSp add mod">
        <pc:chgData name="Jana Panten" userId="4837875be9110987" providerId="LiveId" clId="{64205E3A-E4CC-4CCE-AE71-0DBE2D499113}" dt="2026-08-27T08:59:12.096" v="105" actId="207"/>
        <pc:sldMkLst>
          <pc:docMk/>
          <pc:sldMk cId="2991778968" sldId="582"/>
        </pc:sldMkLst>
        <pc:spChg chg="mod">
          <ac:chgData name="Jana Panten" userId="4837875be9110987" providerId="LiveId" clId="{64205E3A-E4CC-4CCE-AE71-0DBE2D499113}" dt="2026-08-27T08:57:18.407" v="98" actId="108"/>
          <ac:spMkLst>
            <pc:docMk/>
            <pc:sldMk cId="2991778968" sldId="582"/>
            <ac:spMk id="2" creationId="{EF7633AA-4E2F-AC46-449D-304924955520}"/>
          </ac:spMkLst>
        </pc:spChg>
        <pc:spChg chg="mod">
          <ac:chgData name="Jana Panten" userId="4837875be9110987" providerId="LiveId" clId="{64205E3A-E4CC-4CCE-AE71-0DBE2D499113}" dt="2026-08-27T08:58:47.684" v="104" actId="1076"/>
          <ac:spMkLst>
            <pc:docMk/>
            <pc:sldMk cId="2991778968" sldId="582"/>
            <ac:spMk id="6" creationId="{E30FE3BC-E4D5-FF50-84DB-465FF31DBFEB}"/>
          </ac:spMkLst>
        </pc:spChg>
        <pc:picChg chg="add mod">
          <ac:chgData name="Jana Panten" userId="4837875be9110987" providerId="LiveId" clId="{64205E3A-E4CC-4CCE-AE71-0DBE2D499113}" dt="2026-08-27T08:59:12.096" v="105" actId="207"/>
          <ac:picMkLst>
            <pc:docMk/>
            <pc:sldMk cId="2991778968" sldId="582"/>
            <ac:picMk id="7" creationId="{E91F3DB9-053D-A4CA-0910-11C927D0FEF3}"/>
          </ac:picMkLst>
        </pc:picChg>
        <pc:picChg chg="del">
          <ac:chgData name="Jana Panten" userId="4837875be9110987" providerId="LiveId" clId="{64205E3A-E4CC-4CCE-AE71-0DBE2D499113}" dt="2026-08-27T08:57:45.671" v="101" actId="478"/>
          <ac:picMkLst>
            <pc:docMk/>
            <pc:sldMk cId="2991778968" sldId="582"/>
            <ac:picMk id="8" creationId="{2B0B71CF-9181-35BF-9CE0-27D5D5455D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27.08.2026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6A4585-BE84-FDE1-6303-9D6ABD2CB39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8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61604D-9122-2D30-02A9-1F874A4A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EE94D0-C191-67F9-AF72-D80318B5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46595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/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Wiederholung: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Grundrechte als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endParaRPr lang="de-DE" sz="2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algn="ctr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(vgl. Art. 1 III GG: objektive Werteordnung / Prinzipien)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(Originäre) Leistungsrechte: (erstmalige) Begünstigung direkt aus GR</a:t>
            </a: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	Staatliches Monopol im GR-Bereich</a:t>
            </a: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Verfassungsauftrag / Garantenstellung des Staates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kumimoji="0" lang="de-D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(Derivative) Teilhaberechte: Begünstigung wie andere (Art. 3 I GG)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	Staatliches Monopol im GR-Bereich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	Begünstigung anderer aus Vergleichsgruppe (Art. 3 I GG)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3.		Kein Recht auf Gleichbehandlung im Unrecht („Wesentlichkeitstheorie“)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GR-Schutzpflichten: Schutz vor Beeinträchtigungen (Dritter)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(besonders) wichtiges GR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(drohende) empfindliche Beeinträchtigung durch (i.d.R.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private) Dritte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Schutzbedürftigkeit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CD9044-2CDA-14DF-23D8-CD3327ABC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C9C4C7D-FFDA-4EBA-4181-0FB69680022D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8</a:t>
            </a:r>
          </a:p>
        </p:txBody>
      </p:sp>
    </p:spTree>
    <p:extLst>
      <p:ext uri="{BB962C8B-B14F-4D97-AF65-F5344CB8AC3E}">
        <p14:creationId xmlns:p14="http://schemas.microsoft.com/office/powerpoint/2010/main" val="88530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18526" cy="580115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/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Wiederholung: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Grundrechte als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endParaRPr lang="de-DE" sz="2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Drittwirkung / Anwendbarkeit von GR im Privatrecht?</a:t>
            </a: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98EC14E-8524-4B06-B2D2-495215015AF0}"/>
              </a:ext>
            </a:extLst>
          </p:cNvPr>
          <p:cNvCxnSpPr>
            <a:cxnSpLocks/>
          </p:cNvCxnSpPr>
          <p:nvPr/>
        </p:nvCxnSpPr>
        <p:spPr>
          <a:xfrm flipH="1">
            <a:off x="2496000" y="171322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6FA847A-EEF5-4ED2-A1EE-6B7A6D522A74}"/>
              </a:ext>
            </a:extLst>
          </p:cNvPr>
          <p:cNvCxnSpPr>
            <a:cxnSpLocks/>
          </p:cNvCxnSpPr>
          <p:nvPr/>
        </p:nvCxnSpPr>
        <p:spPr>
          <a:xfrm>
            <a:off x="6087227" y="171322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5B85540C-DDF7-4B59-BEA1-581D9E03F586}"/>
              </a:ext>
            </a:extLst>
          </p:cNvPr>
          <p:cNvSpPr txBox="1"/>
          <p:nvPr/>
        </p:nvSpPr>
        <p:spPr>
          <a:xfrm>
            <a:off x="1118367" y="1808482"/>
            <a:ext cx="4968860" cy="3828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Unmittelbar: (-)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Umkehrschluss zu Art. 1 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ittelbare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GR-Bindung 	(nur) der drei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öffentl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Gewalten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Umkehrschluss zu Art. 9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GG: 	(nur)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ausnahmsweise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unmittel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bare Drittwirkung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080EE25-C26F-4FD2-8C52-9E98D2D79443}"/>
              </a:ext>
            </a:extLst>
          </p:cNvPr>
          <p:cNvSpPr txBox="1"/>
          <p:nvPr/>
        </p:nvSpPr>
        <p:spPr>
          <a:xfrm>
            <a:off x="6258560" y="1808481"/>
            <a:ext cx="5690784" cy="38288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Mittelbar: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 als obj. Werteordnung / Prinzipien 	(vgl. Art. 1 III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Gesetze und (Zivil-)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Gerichtsentschei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als Akte öffentlicher Gewalt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Einbruchstellen: unbestimmte Rechts-	begriffe (z.B. §§ 138 I, 242 BGB)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0694B62-D91C-40AF-B6E0-EC03D0BDD8D7}"/>
              </a:ext>
            </a:extLst>
          </p:cNvPr>
          <p:cNvCxnSpPr>
            <a:cxnSpLocks/>
          </p:cNvCxnSpPr>
          <p:nvPr/>
        </p:nvCxnSpPr>
        <p:spPr>
          <a:xfrm>
            <a:off x="6096000" y="5779240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0427950-3DC3-4693-0912-A944BD2EC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F2A50B6-64D7-5563-B634-8BB174A57CB4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8</a:t>
            </a:r>
          </a:p>
        </p:txBody>
      </p:sp>
    </p:spTree>
    <p:extLst>
      <p:ext uri="{BB962C8B-B14F-4D97-AF65-F5344CB8AC3E}">
        <p14:creationId xmlns:p14="http://schemas.microsoft.com/office/powerpoint/2010/main" val="11405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18526" cy="51702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z.B. BVerfG, 18.7.2015, 1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BvQ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25/15 („Bierdosen-Flashmob für die Freiheit“)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Einstweilige Anordnung (§ 32 BVerfGG) gegen zivilgerichtliche Bestätigung 			eines privaten Hausverbots für die Versammlung „Bierdosen-Flashmob für 			die Freiheit“ in Passau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Demonstration auf einem frei zugänglichen privaten Platz gegen Verlust 				des staatlichen Gewaltmonopols durch private Sicherheitsdienste sowie 				Beschränkung von Freiheits-Grundrechten: 15 Minuten Dauer, 140 Teil-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nehmer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Trinken einer Dose Bier auf Kommando, Müllentsorgung gewähr-				leistet, Diskussion geplant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7CC844-14B0-45D4-BB6F-39AC0F3D20CF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5EE6E94B-E9AB-4EA8-83F9-31A07E54E421}"/>
              </a:ext>
            </a:extLst>
          </p:cNvPr>
          <p:cNvCxnSpPr>
            <a:cxnSpLocks/>
          </p:cNvCxnSpPr>
          <p:nvPr/>
        </p:nvCxnSpPr>
        <p:spPr>
          <a:xfrm>
            <a:off x="6096000" y="5779240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AB636F13-77BE-83F0-7114-3B77106DF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752881" y="1"/>
            <a:ext cx="1439117" cy="732087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4CA56DC0-0D3F-3D0E-144D-350E892A8B92}"/>
              </a:ext>
            </a:extLst>
          </p:cNvPr>
          <p:cNvSpPr/>
          <p:nvPr/>
        </p:nvSpPr>
        <p:spPr>
          <a:xfrm>
            <a:off x="1" y="102358"/>
            <a:ext cx="1984661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8</a:t>
            </a:r>
          </a:p>
        </p:txBody>
      </p:sp>
    </p:spTree>
    <p:extLst>
      <p:ext uri="{BB962C8B-B14F-4D97-AF65-F5344CB8AC3E}">
        <p14:creationId xmlns:p14="http://schemas.microsoft.com/office/powerpoint/2010/main" val="253703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Folgenabwägung bei § 32 I BVerfGG: „Doppelhypothese“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GR-Bindung des privaten Eigentümers wie Staat möglich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da vergleichbare 			Garantenstellung: „Rahmenbedingungen öff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entlicher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Kommunikation“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BBFA479-B442-46CB-A60A-9497C2457B67}"/>
              </a:ext>
            </a:extLst>
          </p:cNvPr>
          <p:cNvCxnSpPr>
            <a:cxnSpLocks/>
          </p:cNvCxnSpPr>
          <p:nvPr/>
        </p:nvCxnSpPr>
        <p:spPr>
          <a:xfrm flipH="1">
            <a:off x="2504773" y="119831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27EC848-6388-4BCC-B3B8-212F038BF307}"/>
              </a:ext>
            </a:extLst>
          </p:cNvPr>
          <p:cNvCxnSpPr>
            <a:cxnSpLocks/>
          </p:cNvCxnSpPr>
          <p:nvPr/>
        </p:nvCxnSpPr>
        <p:spPr>
          <a:xfrm>
            <a:off x="6096000" y="119831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C99F36C-40FB-43F7-8558-E262B787F721}"/>
              </a:ext>
            </a:extLst>
          </p:cNvPr>
          <p:cNvSpPr txBox="1"/>
          <p:nvPr/>
        </p:nvSpPr>
        <p:spPr>
          <a:xfrm>
            <a:off x="1127140" y="1269508"/>
            <a:ext cx="4835695" cy="16293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Einstweilige Anordnung ergeht,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Hauptsache (VB) erfolglos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Schutz Vers.: Art. 8 I GG		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C73470A-868B-4C00-987A-595555964A56}"/>
              </a:ext>
            </a:extLst>
          </p:cNvPr>
          <p:cNvSpPr txBox="1"/>
          <p:nvPr/>
        </p:nvSpPr>
        <p:spPr>
          <a:xfrm>
            <a:off x="6104773" y="1269508"/>
            <a:ext cx="4960087" cy="16293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Einstweilige Anordnung unterbleibt,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Hauptsache (VB) erfolgreich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Schutz Eigentümer: Art. 14 I GG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2E0B1FE6-E3D5-4298-8F09-3EBEF0F80DE4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56165" y="-1811118"/>
            <a:ext cx="479673" cy="9937721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F7E5FACD-56BF-4C33-BE09-B64B501A230E}"/>
              </a:ext>
            </a:extLst>
          </p:cNvPr>
          <p:cNvCxnSpPr>
            <a:cxnSpLocks/>
          </p:cNvCxnSpPr>
          <p:nvPr/>
        </p:nvCxnSpPr>
        <p:spPr>
          <a:xfrm>
            <a:off x="2504773" y="402004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21F7FB9A-E75D-47BC-BF88-F6998DCC9367}"/>
              </a:ext>
            </a:extLst>
          </p:cNvPr>
          <p:cNvCxnSpPr>
            <a:cxnSpLocks/>
          </p:cNvCxnSpPr>
          <p:nvPr/>
        </p:nvCxnSpPr>
        <p:spPr>
          <a:xfrm>
            <a:off x="9696000" y="402004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2152FD16-7ACC-48E9-BCA3-67AD4C564E7A}"/>
              </a:ext>
            </a:extLst>
          </p:cNvPr>
          <p:cNvSpPr txBox="1"/>
          <p:nvPr/>
        </p:nvSpPr>
        <p:spPr>
          <a:xfrm>
            <a:off x="1075886" y="4251436"/>
            <a:ext cx="4886949" cy="1077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schwerer Eingriff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Selbstbestim-mungsrecht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(örtlicher Bezug)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9924EDA-E43B-45B0-A480-6DF0311FEEAA}"/>
              </a:ext>
            </a:extLst>
          </p:cNvPr>
          <p:cNvSpPr txBox="1"/>
          <p:nvPr/>
        </p:nvSpPr>
        <p:spPr>
          <a:xfrm>
            <a:off x="6095999" y="4251435"/>
            <a:ext cx="5356193" cy="10745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geringer Eingriff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15 Minuten, 140 Teil-nehmer, Müllentsorgung gewährleistet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9BDC0CD-0777-46AA-9900-B87501DA1C30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A3D9C89-3168-4AC1-A142-F5E72D9CA419}"/>
              </a:ext>
            </a:extLst>
          </p:cNvPr>
          <p:cNvSpPr txBox="1"/>
          <p:nvPr/>
        </p:nvSpPr>
        <p:spPr>
          <a:xfrm>
            <a:off x="1127139" y="3485325"/>
            <a:ext cx="9937703" cy="5347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Was ist schlimmer?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FE69D8-769B-5BCA-F5A4-2B73D746B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E69EFEBE-8FC5-98CE-4196-B0CB17C0C1B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8</a:t>
            </a:r>
          </a:p>
        </p:txBody>
      </p:sp>
    </p:spTree>
    <p:extLst>
      <p:ext uri="{BB962C8B-B14F-4D97-AF65-F5344CB8AC3E}">
        <p14:creationId xmlns:p14="http://schemas.microsoft.com/office/powerpoint/2010/main" val="333486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800" dirty="0">
                <a:solidFill>
                  <a:schemeClr val="bg1"/>
                </a:solidFill>
                <a:latin typeface="Frutiger" panose="020B0500000000000000" pitchFamily="34" charset="0"/>
              </a:rPr>
              <a:t>FALL 11 – Ehe, Lebenspartnerschaft und Alleinstehend</a:t>
            </a:r>
            <a:br>
              <a:rPr lang="de-DE" sz="4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8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Eheringe Silhouette">
            <a:extLst>
              <a:ext uri="{FF2B5EF4-FFF2-40B4-BE49-F238E27FC236}">
                <a16:creationId xmlns:a16="http://schemas.microsoft.com/office/drawing/2014/main" id="{6C2F0022-BD2D-8FEA-6029-C079A092F4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42707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11: Ehe, Lebenspartnerschaft und Alleinstehend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959441" y="2000776"/>
            <a:ext cx="576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056416" y="1682546"/>
            <a:ext cx="2130646" cy="6493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 (verheiratet)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10422384" y="1682544"/>
            <a:ext cx="1405616" cy="6493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BRD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959440" y="2370337"/>
            <a:ext cx="5755675" cy="2344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Anträge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mehrfach zurückgewiesen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←		Grund: gesetzlich nicht vorgesehen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3009520" y="2370337"/>
            <a:ext cx="0" cy="23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1054796" y="4715163"/>
            <a:ext cx="2130646" cy="6493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F0EDC7F-E3F8-4537-9953-298EDB5D3104}"/>
              </a:ext>
            </a:extLst>
          </p:cNvPr>
          <p:cNvSpPr txBox="1"/>
          <p:nvPr/>
        </p:nvSpPr>
        <p:spPr>
          <a:xfrm>
            <a:off x="3604337" y="4715150"/>
            <a:ext cx="7532863" cy="1174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„Feststellung, dass auch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er zu dem durch § 11a 	</a:t>
            </a:r>
            <a:r>
              <a:rPr kumimoji="0" lang="de-DE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begünstigten Personenkreis gehört“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A772F32-0AE9-4E51-BFD0-4E36BDCE5F4E}"/>
              </a:ext>
            </a:extLst>
          </p:cNvPr>
          <p:cNvSpPr txBox="1"/>
          <p:nvPr/>
        </p:nvSpPr>
        <p:spPr>
          <a:xfrm>
            <a:off x="346240" y="2681056"/>
            <a:ext cx="2130646" cy="17755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(§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43 I, 1. Alt. VwGO)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BAA921-A5FF-18F3-EFCC-04EBBD371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81549" y="1"/>
            <a:ext cx="2110450" cy="107359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E129AF2-2B39-5711-81E7-623269AE6895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63315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 Ehe, Lebenspartnerschaft und Alleinstehend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40 II 2 VwGO, § 126 I BBG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aufdrängende Sonderzuweisung für alle Klagen aus dem Beamtenverhältnis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BRD (Rechtsträgerprinzip)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Klägerisches Begehren + Vorrang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Begehren: „Feststellung, dass auch er zu dem durch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Personenkreis gehört“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43 I, 1. Alt. VwGO): (Nicht-) Bestehen eines konkreten Rechts-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verhältnisses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C5E3336-78F2-43F0-B790-8361FCAF1152}"/>
              </a:ext>
            </a:extLst>
          </p:cNvPr>
          <p:cNvCxnSpPr>
            <a:cxnSpLocks/>
          </p:cNvCxnSpPr>
          <p:nvPr/>
        </p:nvCxnSpPr>
        <p:spPr>
          <a:xfrm>
            <a:off x="6096000" y="6454005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FBE5DE3-25CF-0BA6-9081-15E0A3852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7295" y="1"/>
            <a:ext cx="1994703" cy="1014716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01166E27-BDB8-F7CD-B72C-FEF8437171A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52429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Einzelfall sind Rechte und Pflichten zwischen den Beteiligten streitig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möglicher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Anspruch auf einen dienstfreien Wochentag in jedem Monat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				aus § 11a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ggf.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Art. 3 I GG, da K verheiratet ist und eine Gleichstellung mit den 				Alleinstehenden anstrebt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Feststellungsinteresse (§ 43 I VwGO)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rechtlich: möglicher Asp. aus § 11a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ggf.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Art. 3 I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Subsidiarität (§ 43 II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evtl. vorrangig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(§ 42 I, 2. Alt. VwGO) auf begünstigenden VA i.S.v. 			§ 35 S. 1 VwVfG (Regelung im Einzelfall mit Außenwirkung)?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8F66E94-CCEF-478B-B78A-7DEBDBA19957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00F8DDCC-24A7-17EA-BF07-053913EB1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6521" y="1"/>
            <a:ext cx="1615477" cy="82180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91A48BE-83B3-DC69-F624-6CDB7B61AE9D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29845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202924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Subsidiarität: 2 Aspekte maßgeblich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9C57B5E-3C3F-49FB-8A7F-FDDA3DC00DE6}"/>
              </a:ext>
            </a:extLst>
          </p:cNvPr>
          <p:cNvCxnSpPr>
            <a:cxnSpLocks/>
          </p:cNvCxnSpPr>
          <p:nvPr/>
        </p:nvCxnSpPr>
        <p:spPr>
          <a:xfrm flipH="1">
            <a:off x="3950562" y="116793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BE61A79-7B6F-4A54-85CB-479FAD597494}"/>
              </a:ext>
            </a:extLst>
          </p:cNvPr>
          <p:cNvCxnSpPr>
            <a:cxnSpLocks/>
          </p:cNvCxnSpPr>
          <p:nvPr/>
        </p:nvCxnSpPr>
        <p:spPr>
          <a:xfrm>
            <a:off x="6096000" y="116793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0395BF8-B82E-46B1-9BAF-F81CADA59890}"/>
              </a:ext>
            </a:extLst>
          </p:cNvPr>
          <p:cNvSpPr txBox="1"/>
          <p:nvPr/>
        </p:nvSpPr>
        <p:spPr>
          <a:xfrm>
            <a:off x="1158240" y="1272203"/>
            <a:ext cx="4727654" cy="32595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Umgehung bes.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meint: §§ 68, 74 VwGO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im Beamtenrecht unmöglich,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	wegen § 126 II BBG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immer Vor-	verfahren i.S.v.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§§ 68 ff VwGO 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nötig,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d.h. auch bei allg.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AC5CBD3-2B2D-4EEB-A23B-9E4B49EEA243}"/>
              </a:ext>
            </a:extLst>
          </p:cNvPr>
          <p:cNvCxnSpPr>
            <a:cxnSpLocks/>
          </p:cNvCxnSpPr>
          <p:nvPr/>
        </p:nvCxnSpPr>
        <p:spPr>
          <a:xfrm>
            <a:off x="3950562" y="635635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70E439A8-C3AC-4A23-9E17-8F72CF8283BF}"/>
              </a:ext>
            </a:extLst>
          </p:cNvPr>
          <p:cNvSpPr txBox="1"/>
          <p:nvPr/>
        </p:nvSpPr>
        <p:spPr>
          <a:xfrm>
            <a:off x="6306105" y="1272203"/>
            <a:ext cx="5655077" cy="32595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Prozessökonomie (keine doppelte Inan-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spruchnahme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VG)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Feststellungs-Urteil nicht vollstreckbar, 	da kein 	vollstreckbarer Tenor (anders: 	L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eistungs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Urteil)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39CDD7C-8B5E-4087-AF1E-21C6E3B3288F}"/>
              </a:ext>
            </a:extLst>
          </p:cNvPr>
          <p:cNvCxnSpPr>
            <a:cxnSpLocks/>
          </p:cNvCxnSpPr>
          <p:nvPr/>
        </p:nvCxnSpPr>
        <p:spPr>
          <a:xfrm flipH="1">
            <a:off x="3950563" y="4043680"/>
            <a:ext cx="432000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F6B7EE7-84CA-41A7-82E9-61FD38F8E0A2}"/>
              </a:ext>
            </a:extLst>
          </p:cNvPr>
          <p:cNvCxnSpPr>
            <a:cxnSpLocks/>
          </p:cNvCxnSpPr>
          <p:nvPr/>
        </p:nvCxnSpPr>
        <p:spPr>
          <a:xfrm>
            <a:off x="8255999" y="4043680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8401DE4A-F066-4BB1-A751-D785C06138D5}"/>
              </a:ext>
            </a:extLst>
          </p:cNvPr>
          <p:cNvSpPr txBox="1"/>
          <p:nvPr/>
        </p:nvSpPr>
        <p:spPr>
          <a:xfrm>
            <a:off x="1158238" y="4720653"/>
            <a:ext cx="4863783" cy="16490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egal, da Vollstreckung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Hoheitsträgern i.d.R. unnötig, Art. 20 III GG („Ehrenmanntheorie“)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412DBD5-E71A-49B5-AADF-58C598D43507}"/>
              </a:ext>
            </a:extLst>
          </p:cNvPr>
          <p:cNvSpPr txBox="1"/>
          <p:nvPr/>
        </p:nvSpPr>
        <p:spPr>
          <a:xfrm>
            <a:off x="6169980" y="4720655"/>
            <a:ext cx="5859255" cy="16490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Lit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Fiktion, zumal §§ 170, 172 VwGO Vollstreckung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Hoheitsträgern explizit vorsehen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ABA1E1-79AC-CD60-2B8F-7BA62C353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9E120374-7947-C65C-9301-B920F5876BD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3299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i.Ü. würde sich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Verpflichtungsbegehren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kurzfristig erledigen, so dass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 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rechtsschutzintensiver ist (generelle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Klärung, ob K zum begünstigten 				Personenkreis gehört)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Subsidiarität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Vorverfahren (§ 126 II BBG, §§ 68 ff VwGO)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SV offen, ggf. in mehrfacher Zurückweisung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K‘s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Anträgen sehen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Selbstkontrolle der Verwaltung gewahrt), ggf. unterstellen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Klagebefugnis (§ 42 II VwGO analog)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ob nötig, da bereits konkretes Rechtsverhältnis + Feststellungsinteresse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jedenfalls gegeben: § 11a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ggf.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Art. 3 I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6C1518B-EDAA-4EAB-BD1F-86984ADE93C6}"/>
              </a:ext>
            </a:extLst>
          </p:cNvPr>
          <p:cNvCxnSpPr>
            <a:cxnSpLocks/>
          </p:cNvCxnSpPr>
          <p:nvPr/>
        </p:nvCxnSpPr>
        <p:spPr>
          <a:xfrm>
            <a:off x="3951937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C6DEC50-6E74-9A9F-CA15-AB2A43CE0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13985" y="1"/>
            <a:ext cx="1578013" cy="80274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DE2F3FB8-85AA-FF44-3B87-2AF0858E120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74222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408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soweit das konkrete Rechtsverhältnis besteht, d.h. K = § 11a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				ggf.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Art. 3 I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Gesetzesanwendung von § 11a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(„Wortlautlösung“)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 = verheiratet ≠ „alleinstehend“ i.S.v.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verfassungskonforme Auslegung unmöglich (Wortlaut der Norm eindeutig)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danach Klage unbegründet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Verfassungsmäßigkeit der Norm: Verstoß gegen Gleichheitsgrundsatz?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 hat bei formellen nachkonstitutionellen Gesetzen zwar Prüfungs-, aber 			keine Verwerfungskompetenz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ggf. Vorlage an das BVerfG (Art. 100 I GG: konkrete NK)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1F2243-7F3E-107C-4BB3-AE7C5A8EA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28BA03-F5A3-3721-6131-3A7B7864BEF5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4644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Entscheidungserheblich: „ankommt“ i.S.v. Art. 100 I GG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falls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verfassungswidrig, fehlt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 dass 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eben-			falls unbegründet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82 I, 78 S. 1 BVerfGG sehen nur „Nichtigerklärung“ vor, aber als „Minus“ 			Feststellung des Gleichheitsverstoßes möglich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BVerfG kann Parlament rechtlich nicht verurteilen, das Merkmal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alleinste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zu streichen, da originäre Legislativgewalt (Gewaltenteilung aus dem 			Rechtsstaatsprinzip, vgl. Art. 20 II 2 GG)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faktische Appellfunktion der Feststellung (vgl. Art. 1 III, 20 III GG), d.h. 			Parlament wird ggf.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auch auf nicht Alleinstehende erweitern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„ankommt“ i.S.v. Art. 100 I GG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369454-E2C0-CA95-29DD-A33D3C30D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056BB88-1B54-3297-FB56-A7B9D6EC0907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1905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408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Prüfung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durch VG: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„für verfassungswidrig hält“ i.S.v. Art. 100 I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Gesetzgebungskompetenz Land (Art. 70 I GG), aber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ausschließ-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Gesetzgebungskompetenz des Bundes: Art. 73 I Nr.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 („Bundes-				bedienstete“)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 und Form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76 ff, 82 I GG)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beurteilbar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Materiell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Spezielle Gleichheitsgrundsätze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Art. 3 II, 3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III,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 I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6 V, 33 I - III, 38 I 1 GG?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„Ehe und Familie“ ≠ Anknüpfungspunkt für Differenzierung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sondern Merk-				mal „alleinstehend“ (z.B. auch nicht erfüllt, wenn Lebenspartner/in)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AFA7990-C3FC-49D8-BD0A-9F59CFAE1A1B}"/>
              </a:ext>
            </a:extLst>
          </p:cNvPr>
          <p:cNvCxnSpPr>
            <a:cxnSpLocks/>
          </p:cNvCxnSpPr>
          <p:nvPr/>
        </p:nvCxnSpPr>
        <p:spPr>
          <a:xfrm>
            <a:off x="3508053" y="5530727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F53090FA-94F1-9BF9-3B97-44A5B33A6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75951" y="1"/>
            <a:ext cx="2116048" cy="107644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3F9B67E-C9EB-5377-D383-77D313BDD7BC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92108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Allgemeiner Gleichheitsgrundsatz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3 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Ungleichbehandlung von wesentlich Gleichem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oder: Gleichbehandlung von wesentlich Ungleichem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Obergruppe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				Bundespolizeibeamte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Untergruppen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				alleinstehend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 / -)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Ungleichbehandlung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Anspruch (+ / -)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91D5BE8-75C6-4D8C-81FC-2EE8AB2E9812}"/>
              </a:ext>
            </a:extLst>
          </p:cNvPr>
          <p:cNvCxnSpPr>
            <a:cxnSpLocks/>
          </p:cNvCxnSpPr>
          <p:nvPr/>
        </p:nvCxnSpPr>
        <p:spPr>
          <a:xfrm>
            <a:off x="6096000" y="5024761"/>
            <a:ext cx="0" cy="16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0D546F5-DA82-81BA-C65F-8D304AE1A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B2CD541-CA54-6BD3-E145-FFF6DCD475CA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75085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Rechtfertigung: Anforderungen abhängig von Intensität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0B6DEDE-6712-438F-9D0A-70C1D9F639E7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04A47B3-5C63-4D47-B46C-D3681A1D25E3}"/>
              </a:ext>
            </a:extLst>
          </p:cNvPr>
          <p:cNvCxnSpPr>
            <a:cxnSpLocks/>
          </p:cNvCxnSpPr>
          <p:nvPr/>
        </p:nvCxnSpPr>
        <p:spPr>
          <a:xfrm>
            <a:off x="2883512" y="1172377"/>
            <a:ext cx="612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E71D6DD-7A4D-4411-8031-CA663A797906}"/>
              </a:ext>
            </a:extLst>
          </p:cNvPr>
          <p:cNvCxnSpPr>
            <a:cxnSpLocks/>
          </p:cNvCxnSpPr>
          <p:nvPr/>
        </p:nvCxnSpPr>
        <p:spPr>
          <a:xfrm>
            <a:off x="2873241" y="1157046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2147CD5E-A111-467C-82F8-850BFBB6F72C}"/>
              </a:ext>
            </a:extLst>
          </p:cNvPr>
          <p:cNvSpPr txBox="1"/>
          <p:nvPr/>
        </p:nvSpPr>
        <p:spPr>
          <a:xfrm>
            <a:off x="1145220" y="1242877"/>
            <a:ext cx="4595141" cy="54785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Willkürkontrolle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irgendein sachlicher Grund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personenbezogene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ferenzierung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und schon kein 	sachlicher Grund ersichtlich 	(z.T.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Partner/in auch berufs-	tätig,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höchstpersönl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Aufgaben)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Rechtfertigung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06A4A0-7ED5-460E-8319-3A673E179742}"/>
              </a:ext>
            </a:extLst>
          </p:cNvPr>
          <p:cNvSpPr txBox="1"/>
          <p:nvPr/>
        </p:nvSpPr>
        <p:spPr>
          <a:xfrm>
            <a:off x="6164064" y="1242879"/>
            <a:ext cx="5705381" cy="54785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„Neue Formel“: Verhältnismäßigkeit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Unterschiede solcher Art und Ge-	wicht, dass sie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Ungleichbe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handlung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rechtfertigen können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Kriterien für Intensität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- personenbezogene Differenzierung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(insbes. wenn unbeeinflussbar)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- Annäherung an Art. 3 III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- Auswirkungen auf Freiheits-GR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9E31EE2-30A2-4CF6-A08C-353CE051F2B2}"/>
              </a:ext>
            </a:extLst>
          </p:cNvPr>
          <p:cNvCxnSpPr>
            <a:cxnSpLocks/>
          </p:cNvCxnSpPr>
          <p:nvPr/>
        </p:nvCxnSpPr>
        <p:spPr>
          <a:xfrm>
            <a:off x="3462505" y="1550633"/>
            <a:ext cx="2340000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2">
            <a:extLst>
              <a:ext uri="{FF2B5EF4-FFF2-40B4-BE49-F238E27FC236}">
                <a16:creationId xmlns:a16="http://schemas.microsoft.com/office/drawing/2014/main" id="{10A36877-78A8-4EAE-B87C-F21073872D97}"/>
              </a:ext>
            </a:extLst>
          </p:cNvPr>
          <p:cNvSpPr>
            <a:spLocks/>
          </p:cNvSpPr>
          <p:nvPr/>
        </p:nvSpPr>
        <p:spPr bwMode="auto">
          <a:xfrm rot="10800000">
            <a:off x="5775871" y="3429000"/>
            <a:ext cx="545028" cy="2747047"/>
          </a:xfrm>
          <a:prstGeom prst="rightBrace">
            <a:avLst>
              <a:gd name="adj1" fmla="val 0"/>
              <a:gd name="adj2" fmla="val 50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6852FF8-42B0-49AB-8C5C-9D288923399E}"/>
              </a:ext>
            </a:extLst>
          </p:cNvPr>
          <p:cNvCxnSpPr>
            <a:cxnSpLocks/>
          </p:cNvCxnSpPr>
          <p:nvPr/>
        </p:nvCxnSpPr>
        <p:spPr>
          <a:xfrm>
            <a:off x="2870117" y="2349000"/>
            <a:ext cx="0" cy="10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8CA4EA0-65C3-CFD6-8302-74D910568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9D3CD1F-34B8-D92F-77E5-EE1E42C81374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35621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.-Erg.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 hält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gleichheitswidrig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Konkrete NK: Art. 100 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 setzt Verfahren aus und legt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 BVerfG vor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BVerfG stellt Gleichheitsverstoß (Art. 3 I GG) fest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Ergebnis: abhängig von Reaktion des Parlaments, d.h. 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ist…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Gestaltungsspielraum des Gesetzgebers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6FAAA9A4-C014-4951-BA52-3240A5EF11F2}"/>
              </a:ext>
            </a:extLst>
          </p:cNvPr>
          <p:cNvCxnSpPr>
            <a:cxnSpLocks/>
          </p:cNvCxnSpPr>
          <p:nvPr/>
        </p:nvCxnSpPr>
        <p:spPr>
          <a:xfrm flipH="1">
            <a:off x="2478245" y="39912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F144118-C5B2-4A11-B451-2386EDE731F1}"/>
              </a:ext>
            </a:extLst>
          </p:cNvPr>
          <p:cNvCxnSpPr>
            <a:cxnSpLocks/>
          </p:cNvCxnSpPr>
          <p:nvPr/>
        </p:nvCxnSpPr>
        <p:spPr>
          <a:xfrm>
            <a:off x="6069472" y="39912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8BB038D-83DE-4A58-B5D1-8112F3AE01B2}"/>
              </a:ext>
            </a:extLst>
          </p:cNvPr>
          <p:cNvSpPr txBox="1"/>
          <p:nvPr/>
        </p:nvSpPr>
        <p:spPr>
          <a:xfrm>
            <a:off x="1150916" y="4086519"/>
            <a:ext cx="4433138" cy="115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begründet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falls Parlament nur das Wort „alleinstehend“ streicht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015C006-5678-46FC-AD83-9BBBA0B903C0}"/>
              </a:ext>
            </a:extLst>
          </p:cNvPr>
          <p:cNvSpPr txBox="1"/>
          <p:nvPr/>
        </p:nvSpPr>
        <p:spPr>
          <a:xfrm>
            <a:off x="6911382" y="4086518"/>
            <a:ext cx="4129701" cy="115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unbegründet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falls Parlament     § 11a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aufhebt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A9CC7551-90AF-4350-9821-BA1010BDC356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04149" y="445730"/>
            <a:ext cx="518602" cy="9955268"/>
          </a:xfrm>
          <a:prstGeom prst="rightBrace">
            <a:avLst>
              <a:gd name="adj1" fmla="val 155735"/>
              <a:gd name="adj2" fmla="val 5035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B5A9A8-2853-18C4-FEC9-5FC5CBCB4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D7408D5-9164-2ED0-C6E8-A2039B4BC4A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21431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C2132-B686-1BB1-EDDE-4524165B4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E30FE3BC-E4D5-FF50-84DB-465FF31DBFEB}"/>
              </a:ext>
            </a:extLst>
          </p:cNvPr>
          <p:cNvSpPr/>
          <p:nvPr/>
        </p:nvSpPr>
        <p:spPr>
          <a:xfrm>
            <a:off x="155863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7633AA-4E2F-AC46-449D-304924955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800" dirty="0">
                <a:solidFill>
                  <a:schemeClr val="bg1"/>
                </a:solidFill>
                <a:latin typeface="Frutiger" panose="020B0500000000000000" pitchFamily="34" charset="0"/>
              </a:rPr>
              <a:t>FALL 12 – Die übergangene Gemeinde</a:t>
            </a:r>
            <a:br>
              <a:rPr lang="de-DE" sz="4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8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C7E6186-13E9-6768-F9E5-A173D528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18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D2623F-711C-EA96-FACD-27CF1223B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Gruppe von Personen Silhouette">
            <a:extLst>
              <a:ext uri="{FF2B5EF4-FFF2-40B4-BE49-F238E27FC236}">
                <a16:creationId xmlns:a16="http://schemas.microsoft.com/office/drawing/2014/main" id="{E91F3DB9-053D-A4CA-0910-11C927D0FE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1373" y="43898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7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12: Die übergangene Gemeinde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21100" y="2000776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97" y="1682546"/>
            <a:ext cx="2131604" cy="6493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Gemeinde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004940" y="1682543"/>
            <a:ext cx="2823060" cy="240411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Gemeinde W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hat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gentechn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Genehmigung 	des Landes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4043" y="217840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63998" y="4204326"/>
            <a:ext cx="2131604" cy="14473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BVerfG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44A0D8B-56CB-4939-A9C9-0797361584BB}"/>
              </a:ext>
            </a:extLst>
          </p:cNvPr>
          <p:cNvSpPr txBox="1"/>
          <p:nvPr/>
        </p:nvSpPr>
        <p:spPr>
          <a:xfrm>
            <a:off x="3221100" y="1340352"/>
            <a:ext cx="5040001" cy="5854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Einwände verspätet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9C306B66-9BD9-4112-BB66-8E0DB56A79F2}"/>
              </a:ext>
            </a:extLst>
          </p:cNvPr>
          <p:cNvSpPr txBox="1"/>
          <p:nvPr/>
        </p:nvSpPr>
        <p:spPr>
          <a:xfrm>
            <a:off x="363998" y="2779682"/>
            <a:ext cx="2131604" cy="6493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BVerwG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3D1A491F-C04B-4F62-925F-00CFE3D0267E}"/>
              </a:ext>
            </a:extLst>
          </p:cNvPr>
          <p:cNvCxnSpPr>
            <a:cxnSpLocks/>
          </p:cNvCxnSpPr>
          <p:nvPr/>
        </p:nvCxnSpPr>
        <p:spPr>
          <a:xfrm>
            <a:off x="1774043" y="354666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4587A3E1-8AC4-4719-8E89-7BFDE5CA543C}"/>
              </a:ext>
            </a:extLst>
          </p:cNvPr>
          <p:cNvSpPr txBox="1"/>
          <p:nvPr/>
        </p:nvSpPr>
        <p:spPr>
          <a:xfrm>
            <a:off x="3221100" y="2776102"/>
            <a:ext cx="5040001" cy="9791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letztinstanzlich Klagebefugnis 	verneint (§ 42 II VwGO)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0080D30-4281-4999-8954-BA6473E8C299}"/>
              </a:ext>
            </a:extLst>
          </p:cNvPr>
          <p:cNvSpPr txBox="1"/>
          <p:nvPr/>
        </p:nvSpPr>
        <p:spPr>
          <a:xfrm>
            <a:off x="3221101" y="4199031"/>
            <a:ext cx="5040000" cy="16779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Verfassungsbeschwerde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1.		Art. 14 I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2.		Art. 19 IV GG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599D74-1C81-CF25-5038-0C139D89E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B60989B-A5FC-E1A2-FBF3-025F753CEE1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420354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 Die übergangene Gemeinde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Zulässigkeit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Zuständigkeit des BVerfG (enumerativ):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Verfassungsbeschwerde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147EC8C-651B-43E1-9C03-83A6EE5EAD96}"/>
              </a:ext>
            </a:extLst>
          </p:cNvPr>
          <p:cNvCxnSpPr>
            <a:cxnSpLocks/>
          </p:cNvCxnSpPr>
          <p:nvPr/>
        </p:nvCxnSpPr>
        <p:spPr>
          <a:xfrm flipH="1">
            <a:off x="2496000" y="229562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A7F3786-F3CF-4B80-84E5-DFCB5D6B5E5F}"/>
              </a:ext>
            </a:extLst>
          </p:cNvPr>
          <p:cNvCxnSpPr>
            <a:cxnSpLocks/>
          </p:cNvCxnSpPr>
          <p:nvPr/>
        </p:nvCxnSpPr>
        <p:spPr>
          <a:xfrm>
            <a:off x="6087227" y="229562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35A7190-E4E5-47A3-9837-BE1E7DE6CE2A}"/>
              </a:ext>
            </a:extLst>
          </p:cNvPr>
          <p:cNvSpPr txBox="1"/>
          <p:nvPr/>
        </p:nvSpPr>
        <p:spPr>
          <a:xfrm>
            <a:off x="1168671" y="2405853"/>
            <a:ext cx="4433138" cy="43156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„Kommunal-VB“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94 I Nr.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13 Nr. 8a BVerfGG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nur bei Gesetz als Beschwer-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degegenstand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wenn Art. 	28 II GG (kommunale Selbst-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verwaltung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gerügt wird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(-)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847FED5-7BAA-4F77-9852-E02BE4C84B3B}"/>
              </a:ext>
            </a:extLst>
          </p:cNvPr>
          <p:cNvSpPr txBox="1"/>
          <p:nvPr/>
        </p:nvSpPr>
        <p:spPr>
          <a:xfrm>
            <a:off x="6929137" y="2405853"/>
            <a:ext cx="4129701" cy="43156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„Jedermann-VB“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94 I Nr.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13 Nr. 8a BVerfGG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(+)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420C311-2C45-49A5-B59E-68DAF325DEDC}"/>
              </a:ext>
            </a:extLst>
          </p:cNvPr>
          <p:cNvCxnSpPr>
            <a:cxnSpLocks/>
          </p:cNvCxnSpPr>
          <p:nvPr/>
        </p:nvCxnSpPr>
        <p:spPr>
          <a:xfrm>
            <a:off x="5547227" y="6560467"/>
            <a:ext cx="54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4A3202EC-35CB-46FF-BCBB-67766D52D112}"/>
              </a:ext>
            </a:extLst>
          </p:cNvPr>
          <p:cNvCxnSpPr>
            <a:cxnSpLocks/>
          </p:cNvCxnSpPr>
          <p:nvPr/>
        </p:nvCxnSpPr>
        <p:spPr>
          <a:xfrm flipV="1">
            <a:off x="6087227" y="2744467"/>
            <a:ext cx="0" cy="3816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329C7938-4A57-474A-9072-1C674CC5041A}"/>
              </a:ext>
            </a:extLst>
          </p:cNvPr>
          <p:cNvCxnSpPr>
            <a:cxnSpLocks/>
          </p:cNvCxnSpPr>
          <p:nvPr/>
        </p:nvCxnSpPr>
        <p:spPr>
          <a:xfrm>
            <a:off x="6096000" y="2744466"/>
            <a:ext cx="54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71A7F570-500B-14CD-254B-21E6A30B4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B78916FE-9A98-BA17-38DA-EF58E549C227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88609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Beschwerdeführer (§ 90 I BVerfGG)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jedermann = Träger von GR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Gemeinde K (Körperschaft) = inländische juristische Person (Art. 19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Beschwerdegegenstand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Akt öffentlicher Gewalt = alle drei Gewalten (GR-Bindung: Art. 1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BVerwG-Entscheidung 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Judikativakt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„Urteils-VB“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Beschwerdebefugnis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Möglichkeit der Verletzung von GR oder GR-gleichen Rechten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selbst, gegenwärtig, unmittelbar betroffen (bei „Urteils-VB“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unprobl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fraglich bei Hoheitsträgern (Gemeinde K)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1B49C06-7CF2-40AB-BC16-7132E1B5446A}"/>
              </a:ext>
            </a:extLst>
          </p:cNvPr>
          <p:cNvCxnSpPr>
            <a:cxnSpLocks/>
          </p:cNvCxnSpPr>
          <p:nvPr/>
        </p:nvCxnSpPr>
        <p:spPr>
          <a:xfrm>
            <a:off x="631260" y="6491807"/>
            <a:ext cx="36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8C2447D8-3B3D-42B6-821B-7707D02225EE}"/>
              </a:ext>
            </a:extLst>
          </p:cNvPr>
          <p:cNvCxnSpPr>
            <a:cxnSpLocks/>
          </p:cNvCxnSpPr>
          <p:nvPr/>
        </p:nvCxnSpPr>
        <p:spPr>
          <a:xfrm flipV="1">
            <a:off x="631260" y="5375807"/>
            <a:ext cx="0" cy="1116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72111139-9D6C-4920-B25B-353CDFF17503}"/>
              </a:ext>
            </a:extLst>
          </p:cNvPr>
          <p:cNvCxnSpPr>
            <a:cxnSpLocks/>
          </p:cNvCxnSpPr>
          <p:nvPr/>
        </p:nvCxnSpPr>
        <p:spPr>
          <a:xfrm>
            <a:off x="631260" y="5375807"/>
            <a:ext cx="36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0E9AEFFB-904A-5313-C33D-21FD2D2F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74D61B2E-ECFB-EEA2-7EF1-18D6DC632B29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401795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Freiheits-GR: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14 I GG → 19 III GG: „dem Wesen nach anwendbar“?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784608B-259A-4B50-8207-F90EACA88CB1}"/>
              </a:ext>
            </a:extLst>
          </p:cNvPr>
          <p:cNvCxnSpPr>
            <a:cxnSpLocks/>
          </p:cNvCxnSpPr>
          <p:nvPr/>
        </p:nvCxnSpPr>
        <p:spPr>
          <a:xfrm flipH="1">
            <a:off x="3925892" y="119873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A1F29CF-1546-4482-9476-175464E8C5C1}"/>
              </a:ext>
            </a:extLst>
          </p:cNvPr>
          <p:cNvCxnSpPr>
            <a:cxnSpLocks/>
          </p:cNvCxnSpPr>
          <p:nvPr/>
        </p:nvCxnSpPr>
        <p:spPr>
          <a:xfrm>
            <a:off x="6097481" y="119873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516C19FA-F757-40B8-AA1C-1889EED6483A}"/>
              </a:ext>
            </a:extLst>
          </p:cNvPr>
          <p:cNvSpPr txBox="1"/>
          <p:nvPr/>
        </p:nvSpPr>
        <p:spPr>
          <a:xfrm>
            <a:off x="760396" y="1313896"/>
            <a:ext cx="5061877" cy="18035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Personales Substrat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Durchgriff auf die hinter der jur. 	Person stehenden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natürl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(fraglich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„Deutschen-GR“)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AE726A1-95C0-40A3-8A8B-7873A2FEAADF}"/>
              </a:ext>
            </a:extLst>
          </p:cNvPr>
          <p:cNvSpPr txBox="1"/>
          <p:nvPr/>
        </p:nvSpPr>
        <p:spPr>
          <a:xfrm>
            <a:off x="6125974" y="1313895"/>
            <a:ext cx="5832247" cy="18035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GR-typische Gefährdungslage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vergleichbare Gefährdungslage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jur. 	Person wie bei einer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natürl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möglich bei jur. Person des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EC9D7BA-3604-41FF-A449-5E769B9BAC79}"/>
              </a:ext>
            </a:extLst>
          </p:cNvPr>
          <p:cNvCxnSpPr>
            <a:cxnSpLocks/>
          </p:cNvCxnSpPr>
          <p:nvPr/>
        </p:nvCxnSpPr>
        <p:spPr>
          <a:xfrm flipH="1">
            <a:off x="3937481" y="3088618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F2D7B5F-BB0A-498C-8AF7-FC6E68627F76}"/>
              </a:ext>
            </a:extLst>
          </p:cNvPr>
          <p:cNvCxnSpPr>
            <a:cxnSpLocks/>
          </p:cNvCxnSpPr>
          <p:nvPr/>
        </p:nvCxnSpPr>
        <p:spPr>
          <a:xfrm>
            <a:off x="8242917" y="3088618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67B6864-0C54-4D0A-B234-3BD706CF3EBC}"/>
              </a:ext>
            </a:extLst>
          </p:cNvPr>
          <p:cNvSpPr txBox="1"/>
          <p:nvPr/>
        </p:nvSpPr>
        <p:spPr>
          <a:xfrm>
            <a:off x="760396" y="3376619"/>
            <a:ext cx="5061877" cy="34718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MM: (+)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 als obj. Werteordnung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zipien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(vgl. Art. 1 III GG)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bei Fiskalverwaltung 	steht Staat wie Bürger da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(hier: „Verpachtung“)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26F5A58-AA07-4678-A525-4B1373493F92}"/>
              </a:ext>
            </a:extLst>
          </p:cNvPr>
          <p:cNvSpPr txBox="1"/>
          <p:nvPr/>
        </p:nvSpPr>
        <p:spPr>
          <a:xfrm>
            <a:off x="6125974" y="3376618"/>
            <a:ext cx="5832247" cy="3471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(-)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 primär Abwehrrecht Bürger - Staat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sonst Konfusion: Staat zugleich GR-	Verpflichteter und GR-Berechtigter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Ausnahmen: Kirche, Rundfunk, Uni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(Art. 4 I, II; 5 I; 5 III GG), da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durch 	bestimmte GR geschütztem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Lebensbe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reich zugeordnet (dienende Funktion)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AE17824-F87C-A1CE-74E8-2DC460573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99275" y="1"/>
            <a:ext cx="1592723" cy="81022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23F7201F-FAE5-DDEB-1CF6-58D4FB98008D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16055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Justiz-GR: Art. 19 IV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„dem Wesen nach anwendbar“ i.S.v. Art. 19 III GG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Teil des Rechtsstaatsprinzips (Art. 20 II 2, III GG, d.h. auch obj. Funktion) 				und Rechtsstreitigkeiten auch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Hoheitsträgern möglich [dogmatisch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„durch die öffentliche Gewalt“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nur Exekutive erfasst (Schutz durch, nicht vor dem Richter)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BVerwG-Entsch. hat Exekutivakt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gentechn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Genehmigung) bestätigt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„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 seinen Rechten verletzt“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Art. 14 I GG für Gemeinde K unmöglich (s. oben)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einfaches Recht: § 11 I Nr. 4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1 Nr. 1 GenTG („Sachgüter“), da K 				einfachgesetzlich Eigentum an Grundstücken hat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FFABD4-2BC9-B1F7-281F-C1E109CC1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73DC821-AF43-F7C1-3F20-BC478D6A9694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191226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0843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 I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GenTG (Genehmigungsvoraussetzungen)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„Die Genehmigung zur Errichtung und zum Betrieb einer gentechnischen Anlage ist zu erteilen, wenn … (Nr. 4) gewährleistet ist,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daß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die erforderliche Sicherheits-stufe die nach dem Stand der Wissenschaft und Technik notwendigen Einrichtungen vorhanden und Vorkehrungen getroffen sind und deshalb schädliche Einwirkungen auf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in § 1 Nr. 1 bezeichneten Rechtsgüter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nicht zu erwarten sind“</a:t>
            </a:r>
          </a:p>
          <a:p>
            <a:pPr lvl="0" defTabSz="360000">
              <a:lnSpc>
                <a:spcPct val="120000"/>
              </a:lnSpc>
              <a:defRPr/>
            </a:pPr>
            <a:endParaRPr lang="de-DE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 GenTG (Zweck des Gesetzes)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„Zweck dieses Gesetzes ist, (Nr. 1) unter Berücksichtigung ethischer Werte, Leben und Gesundheit von Menschen, die Umwelt in ihrem Wirkungsgefüge, Tiere,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Pflan-zen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Sachgüter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vor schädlichen Auswirkungen gentechnischer Verfahren und Produkte zu schützen und Vorsorge gegen das Entstehen solcher Gefahren zu treffen“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C5AFF3-7AA5-922C-E010-E0F40A3AD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62185" y="1"/>
            <a:ext cx="2229813" cy="113431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95077DD-C42D-850A-DE66-BE4CD27A988D}"/>
              </a:ext>
            </a:extLst>
          </p:cNvPr>
          <p:cNvSpPr/>
          <p:nvPr/>
        </p:nvSpPr>
        <p:spPr>
          <a:xfrm>
            <a:off x="1" y="102357"/>
            <a:ext cx="1932708" cy="5107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27127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45159" cy="4911684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 und Frist (§§ 23 I, 92 BVerfGG und § 93 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23 I BVerfGG: 	Antrag schriftlich mit Begründung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92 BVerfGG: 		Bezeichnung des Rechts, das verletzt sein soll, und der 										Handlung oder Unterlassung des Organs / der Behörde</a:t>
            </a:r>
            <a:endParaRPr kumimoji="0" lang="de-DE" sz="1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93 I BVerfGG:	1 Monat ab Entscheidung des BVerwG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DAA9B19-8310-4395-82F1-B4A138626F9D}"/>
              </a:ext>
            </a:extLst>
          </p:cNvPr>
          <p:cNvCxnSpPr>
            <a:cxnSpLocks/>
          </p:cNvCxnSpPr>
          <p:nvPr/>
        </p:nvCxnSpPr>
        <p:spPr>
          <a:xfrm>
            <a:off x="2667673" y="112548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14256D9-A990-42DC-B55A-01ED0DE6C04C}"/>
              </a:ext>
            </a:extLst>
          </p:cNvPr>
          <p:cNvCxnSpPr>
            <a:cxnSpLocks/>
          </p:cNvCxnSpPr>
          <p:nvPr/>
        </p:nvCxnSpPr>
        <p:spPr>
          <a:xfrm>
            <a:off x="8260605" y="111661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801B7ED-7FD1-4771-8CBB-111EB3F56467}"/>
              </a:ext>
            </a:extLst>
          </p:cNvPr>
          <p:cNvSpPr txBox="1"/>
          <p:nvPr/>
        </p:nvSpPr>
        <p:spPr>
          <a:xfrm>
            <a:off x="1127464" y="1260629"/>
            <a:ext cx="4864953" cy="1056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	direkter Rechtsschutz erschöpft 	(BVerwG als 	Revisionsinstanz)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A58C6FD-6FF4-4BF6-80FD-D3070542DBFE}"/>
              </a:ext>
            </a:extLst>
          </p:cNvPr>
          <p:cNvSpPr txBox="1"/>
          <p:nvPr/>
        </p:nvSpPr>
        <p:spPr>
          <a:xfrm>
            <a:off x="6889063" y="1260629"/>
            <a:ext cx="4927106" cy="1056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indirekter Rechtsschutz gegen		BVerwG-Entsch. unmöglich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D7F42C3-3EFD-65D6-0346-539A66E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02409" y="1"/>
            <a:ext cx="1589589" cy="808633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5037CE0-4E26-C38B-2B9E-53D849F194E7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8363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9842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soweit Gemeinde K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Art. 19 IV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GG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verletzt ist (§ 95 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	ggf. Aufhebung der BVerwG-Entsch. (§ 95 II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	ggf. Nichtigerklärung der Normen (§§ 95 III 2, 31 II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Prüfungsmaßstab bei „Urteils-VB“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2-stufiger Aufbau bei Art. 19 IV GG vertretbar: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(1.) Ausgestaltung und (2.)	 Verhältnismäßigkeit]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D6E52C6-9869-461D-9483-6D28A86AC755}"/>
              </a:ext>
            </a:extLst>
          </p:cNvPr>
          <p:cNvCxnSpPr>
            <a:cxnSpLocks/>
          </p:cNvCxnSpPr>
          <p:nvPr/>
        </p:nvCxnSpPr>
        <p:spPr>
          <a:xfrm flipH="1">
            <a:off x="1776000" y="3380829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6804469-E631-4779-BCE1-9609F3D67B79}"/>
              </a:ext>
            </a:extLst>
          </p:cNvPr>
          <p:cNvCxnSpPr>
            <a:cxnSpLocks/>
          </p:cNvCxnSpPr>
          <p:nvPr/>
        </p:nvCxnSpPr>
        <p:spPr>
          <a:xfrm>
            <a:off x="6096000" y="3380829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0C95860-01D4-458D-B40B-F253C2C80797}"/>
              </a:ext>
            </a:extLst>
          </p:cNvPr>
          <p:cNvCxnSpPr>
            <a:cxnSpLocks/>
          </p:cNvCxnSpPr>
          <p:nvPr/>
        </p:nvCxnSpPr>
        <p:spPr>
          <a:xfrm>
            <a:off x="6096000" y="3380829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81A83821-15B5-4A30-83CD-558EACADEBB0}"/>
              </a:ext>
            </a:extLst>
          </p:cNvPr>
          <p:cNvSpPr txBox="1"/>
          <p:nvPr/>
        </p:nvSpPr>
        <p:spPr>
          <a:xfrm>
            <a:off x="1118590" y="3620658"/>
            <a:ext cx="2503495" cy="17769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Kooperations-verhältnis des BVerfG zum Fachgericht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C009651-8511-4AD0-96A3-FC42298E69AB}"/>
              </a:ext>
            </a:extLst>
          </p:cNvPr>
          <p:cNvSpPr txBox="1"/>
          <p:nvPr/>
        </p:nvSpPr>
        <p:spPr>
          <a:xfrm>
            <a:off x="3684244" y="3620658"/>
            <a:ext cx="5282204" cy="17769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BVerfG ≠ Superrevisionsinstanz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nur Prüfung spezifischen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sungsrechts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insbes. Verkennung 	der Bedeutung + Tragweite von GR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3A25611-CBBC-497A-8A25-4F17328D6B60}"/>
              </a:ext>
            </a:extLst>
          </p:cNvPr>
          <p:cNvSpPr txBox="1"/>
          <p:nvPr/>
        </p:nvSpPr>
        <p:spPr>
          <a:xfrm>
            <a:off x="9294920" y="3620658"/>
            <a:ext cx="2574523" cy="17769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x Verfassungs-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mäßigkeitsprüfung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Normen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Anwendung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729571-E2A2-31C9-28F9-272BE1106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18F9A358-1962-5D10-144C-49C198136D8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03161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Schutzbereich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ormengeprägt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Ausgestaltung durch Gesetzgeber (z.B.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effektiver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Rechtsschutz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Kernelemente…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vorläufiger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Rechtsschutz (Schutz vor vollendeten Tatsachen)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Überprüfung erledigter GR-Eingriffe (z.B. § 113 I 4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wirksame Vollstreckungsmöglichkeiten (staatliches Gewaltmonopol)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aber z.B. Beurteilungs- / Ermessensspielraum der Verwaltung möglich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Eingriff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Verkürzung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SB durch BVerwG-Entsch.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Verneinung der Klagebefugnis (§ 42 II VwGO) wegen materieller Präklusion, 			d.h. Anwendung von § 5 I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GAnhV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(Sachentscheidung versagt)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CFFB23-8807-0B59-9307-8571904AB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1E771EB-1FD3-D3FC-2A4B-9BDD3633C491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46019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nur verfassungsimmanente Schranken (kollidierendes Verfassungsrecht)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hier: Einwendungsfrist und materielle Präklusion zwecks Rechtssicherheit / 			Rechtsfriede / Rechtskraft (Teil des Rechtsstaatsprinzips, Art. 20 II 2, III 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Verfassungsmäßigkeit der Norm: § 5 I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GAnhV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nötig, da RVO = Rechtsetzung durch Exekutive (Gewaltenverschränkung)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praktische Konkordanz: Demokratie- und Rechtsstaatsprinzip (Art. 20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80 I 2 GG: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Inhalt, Zweck und Ausmaß… bestimmt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Wesentlichkeitsth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§ 18 III GenTG (mit Verweis auf § 10 BImSchG)</a:t>
            </a: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7B79CE-5BAD-5FF7-BA70-597602B42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41769C3-0F0F-F30D-5D16-FAE3A02FDF5D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87681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7BBCA-026E-A99E-5AED-3109EB8E1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BAAD88E-B304-7287-A9BB-818A3D61FB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18 III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GenTG (Anhörungsverfahren)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„Das Anhörungsverfahren regelt die Bundesregierung durch Rechtsverordnung mit Zustimmung des Bundesrates. Das Verfahren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muß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Anforderungen des § 10 Abs. 3 bis 8 des Bundes-Immissionsschutzgesetzes entsprechen.“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Verhältnismäßigkeit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komplexes Verfahren und großer möglicher Klägerkreis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Rechts- / Investitionssicherheit schaffen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	2 Wochen Einwendungsfrist nach Ablauf der Auslegungsfrist von 1 Monat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Verfassungsmäßigkeit der Anwendung von § 5 I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GAnhV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 durch BVerwG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	gebundene Vorschrift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kein Verstoß gegen Art. 19 IV GG, d.h. VB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4499793-20D2-42B5-C771-E3327200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B84A54-5FBC-3FD1-C803-75DF21C61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AC24B1E-D29E-ABAF-FC5A-C5BBDA39E49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14133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3477</Words>
  <Application>Microsoft Office PowerPoint</Application>
  <PresentationFormat>Breitbild</PresentationFormat>
  <Paragraphs>408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8</vt:lpstr>
      <vt:lpstr>PowerPoint-Präsentation</vt:lpstr>
      <vt:lpstr>PowerPoint-Präsentation</vt:lpstr>
      <vt:lpstr>PowerPoint-Präsentation</vt:lpstr>
      <vt:lpstr>PowerPoint-Präsentation</vt:lpstr>
      <vt:lpstr>Grundrechte  FALL 11 – Ehe, Lebenspartnerschaft und Alleinstehend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Grundrechte  FALL 12 – Die übergangene Gemeinde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1109</cp:revision>
  <cp:lastPrinted>2020-04-02T20:08:46Z</cp:lastPrinted>
  <dcterms:created xsi:type="dcterms:W3CDTF">2020-03-20T12:42:26Z</dcterms:created>
  <dcterms:modified xsi:type="dcterms:W3CDTF">2026-08-27T09:59:30Z</dcterms:modified>
</cp:coreProperties>
</file>