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8"/>
  </p:notesMasterIdLst>
  <p:sldIdLst>
    <p:sldId id="541" r:id="rId3"/>
    <p:sldId id="506" r:id="rId4"/>
    <p:sldId id="525" r:id="rId5"/>
    <p:sldId id="526" r:id="rId6"/>
    <p:sldId id="527" r:id="rId7"/>
    <p:sldId id="528" r:id="rId8"/>
    <p:sldId id="459" r:id="rId9"/>
    <p:sldId id="529" r:id="rId10"/>
    <p:sldId id="530" r:id="rId11"/>
    <p:sldId id="531" r:id="rId12"/>
    <p:sldId id="345" r:id="rId13"/>
    <p:sldId id="347" r:id="rId14"/>
    <p:sldId id="441" r:id="rId15"/>
    <p:sldId id="442" r:id="rId16"/>
    <p:sldId id="349" r:id="rId17"/>
    <p:sldId id="351" r:id="rId18"/>
    <p:sldId id="532" r:id="rId19"/>
    <p:sldId id="533" r:id="rId20"/>
    <p:sldId id="534" r:id="rId21"/>
    <p:sldId id="536" r:id="rId22"/>
    <p:sldId id="537" r:id="rId23"/>
    <p:sldId id="538" r:id="rId24"/>
    <p:sldId id="539" r:id="rId25"/>
    <p:sldId id="438" r:id="rId26"/>
    <p:sldId id="540" r:id="rId27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9EFE17A2-1C6D-4BAC-89BB-45BAE9360C60}">
          <p14:sldIdLst>
            <p14:sldId id="541"/>
          </p14:sldIdLst>
        </p14:section>
        <p14:section name="Abschnitt ohne Titel" id="{829043A9-710D-4005-AA1E-42AE4A314CFE}">
          <p14:sldIdLst>
            <p14:sldId id="506"/>
            <p14:sldId id="525"/>
            <p14:sldId id="526"/>
            <p14:sldId id="527"/>
            <p14:sldId id="528"/>
            <p14:sldId id="459"/>
            <p14:sldId id="529"/>
            <p14:sldId id="530"/>
            <p14:sldId id="531"/>
            <p14:sldId id="345"/>
            <p14:sldId id="347"/>
            <p14:sldId id="441"/>
            <p14:sldId id="442"/>
            <p14:sldId id="349"/>
            <p14:sldId id="351"/>
            <p14:sldId id="532"/>
            <p14:sldId id="533"/>
            <p14:sldId id="534"/>
            <p14:sldId id="536"/>
            <p14:sldId id="537"/>
            <p14:sldId id="538"/>
            <p14:sldId id="539"/>
            <p14:sldId id="438"/>
            <p14:sldId id="54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6AAD05-0C30-4899-B2FB-A3815968DBB3}" v="4" dt="2026-07-08T13:29:48.2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591" autoAdjust="0"/>
    <p:restoredTop sz="88875" autoAdjust="0"/>
  </p:normalViewPr>
  <p:slideViewPr>
    <p:cSldViewPr snapToGrid="0">
      <p:cViewPr varScale="1">
        <p:scale>
          <a:sx n="75" d="100"/>
          <a:sy n="75" d="100"/>
        </p:scale>
        <p:origin x="420" y="4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microsoft.com/office/2015/10/relationships/revisionInfo" Target="revisionInfo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Relationship Id="rId8" Type="http://schemas.openxmlformats.org/officeDocument/2006/relationships/slide" Target="slides/slide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a Panten" userId="4837875be9110987" providerId="LiveId" clId="{64205E3A-E4CC-4CCE-AE71-0DBE2D499113}"/>
    <pc:docChg chg="custSel addSld delSld modSld modSection">
      <pc:chgData name="Jana Panten" userId="4837875be9110987" providerId="LiveId" clId="{64205E3A-E4CC-4CCE-AE71-0DBE2D499113}" dt="2026-07-08T13:35:10.119" v="129" actId="14100"/>
      <pc:docMkLst>
        <pc:docMk/>
      </pc:docMkLst>
      <pc:sldChg chg="del">
        <pc:chgData name="Jana Panten" userId="4837875be9110987" providerId="LiveId" clId="{64205E3A-E4CC-4CCE-AE71-0DBE2D499113}" dt="2026-07-08T13:24:07.069" v="1" actId="47"/>
        <pc:sldMkLst>
          <pc:docMk/>
          <pc:sldMk cId="3142399047" sldId="256"/>
        </pc:sldMkLst>
      </pc:sldChg>
      <pc:sldChg chg="addSp modSp mod">
        <pc:chgData name="Jana Panten" userId="4837875be9110987" providerId="LiveId" clId="{64205E3A-E4CC-4CCE-AE71-0DBE2D499113}" dt="2026-07-08T13:32:06.689" v="75" actId="20577"/>
        <pc:sldMkLst>
          <pc:docMk/>
          <pc:sldMk cId="1418065469" sldId="345"/>
        </pc:sldMkLst>
        <pc:spChg chg="add mod">
          <ac:chgData name="Jana Panten" userId="4837875be9110987" providerId="LiveId" clId="{64205E3A-E4CC-4CCE-AE71-0DBE2D499113}" dt="2026-07-08T13:32:06.689" v="75" actId="20577"/>
          <ac:spMkLst>
            <pc:docMk/>
            <pc:sldMk cId="1418065469" sldId="345"/>
            <ac:spMk id="13" creationId="{C4A16F39-40F6-9023-C8E9-F4D85F2A49FB}"/>
          </ac:spMkLst>
        </pc:spChg>
        <pc:picChg chg="add mod">
          <ac:chgData name="Jana Panten" userId="4837875be9110987" providerId="LiveId" clId="{64205E3A-E4CC-4CCE-AE71-0DBE2D499113}" dt="2026-07-08T13:24:59.969" v="14" actId="14100"/>
          <ac:picMkLst>
            <pc:docMk/>
            <pc:sldMk cId="1418065469" sldId="345"/>
            <ac:picMk id="11" creationId="{3787BF62-9E9F-E37A-9658-4645BBA1277A}"/>
          </ac:picMkLst>
        </pc:picChg>
      </pc:sldChg>
      <pc:sldChg chg="addSp modSp mod">
        <pc:chgData name="Jana Panten" userId="4837875be9110987" providerId="LiveId" clId="{64205E3A-E4CC-4CCE-AE71-0DBE2D499113}" dt="2026-07-08T13:32:21.011" v="79" actId="14100"/>
        <pc:sldMkLst>
          <pc:docMk/>
          <pc:sldMk cId="94743550" sldId="347"/>
        </pc:sldMkLst>
        <pc:spChg chg="add mod">
          <ac:chgData name="Jana Panten" userId="4837875be9110987" providerId="LiveId" clId="{64205E3A-E4CC-4CCE-AE71-0DBE2D499113}" dt="2026-07-08T13:32:21.011" v="79" actId="14100"/>
          <ac:spMkLst>
            <pc:docMk/>
            <pc:sldMk cId="94743550" sldId="347"/>
            <ac:spMk id="7" creationId="{4EBF206A-D4DD-F6CA-C91E-8FDF35488AB8}"/>
          </ac:spMkLst>
        </pc:spChg>
        <pc:picChg chg="add">
          <ac:chgData name="Jana Panten" userId="4837875be9110987" providerId="LiveId" clId="{64205E3A-E4CC-4CCE-AE71-0DBE2D499113}" dt="2026-07-08T13:25:03.563" v="15" actId="22"/>
          <ac:picMkLst>
            <pc:docMk/>
            <pc:sldMk cId="94743550" sldId="347"/>
            <ac:picMk id="5" creationId="{C61B5457-F662-A064-A24F-A1B04F58C41E}"/>
          </ac:picMkLst>
        </pc:picChg>
      </pc:sldChg>
      <pc:sldChg chg="addSp modSp mod">
        <pc:chgData name="Jana Panten" userId="4837875be9110987" providerId="LiveId" clId="{64205E3A-E4CC-4CCE-AE71-0DBE2D499113}" dt="2026-07-08T13:32:57.229" v="90" actId="14100"/>
        <pc:sldMkLst>
          <pc:docMk/>
          <pc:sldMk cId="2176491884" sldId="349"/>
        </pc:sldMkLst>
        <pc:spChg chg="add mod">
          <ac:chgData name="Jana Panten" userId="4837875be9110987" providerId="LiveId" clId="{64205E3A-E4CC-4CCE-AE71-0DBE2D499113}" dt="2026-07-08T13:32:57.229" v="90" actId="14100"/>
          <ac:spMkLst>
            <pc:docMk/>
            <pc:sldMk cId="2176491884" sldId="349"/>
            <ac:spMk id="11" creationId="{AC649B04-0C00-8031-27E3-88C8CC0B7550}"/>
          </ac:spMkLst>
        </pc:spChg>
        <pc:picChg chg="add mod">
          <ac:chgData name="Jana Panten" userId="4837875be9110987" providerId="LiveId" clId="{64205E3A-E4CC-4CCE-AE71-0DBE2D499113}" dt="2026-07-08T13:25:33.289" v="21" actId="14100"/>
          <ac:picMkLst>
            <pc:docMk/>
            <pc:sldMk cId="2176491884" sldId="349"/>
            <ac:picMk id="6" creationId="{91F45E3C-0F4A-34C2-6CBC-6EDE14D41180}"/>
          </ac:picMkLst>
        </pc:picChg>
      </pc:sldChg>
      <pc:sldChg chg="addSp modSp mod">
        <pc:chgData name="Jana Panten" userId="4837875be9110987" providerId="LiveId" clId="{64205E3A-E4CC-4CCE-AE71-0DBE2D499113}" dt="2026-07-08T13:33:10.799" v="94" actId="20577"/>
        <pc:sldMkLst>
          <pc:docMk/>
          <pc:sldMk cId="3170971466" sldId="351"/>
        </pc:sldMkLst>
        <pc:spChg chg="add mod">
          <ac:chgData name="Jana Panten" userId="4837875be9110987" providerId="LiveId" clId="{64205E3A-E4CC-4CCE-AE71-0DBE2D499113}" dt="2026-07-08T13:33:10.799" v="94" actId="20577"/>
          <ac:spMkLst>
            <pc:docMk/>
            <pc:sldMk cId="3170971466" sldId="351"/>
            <ac:spMk id="14" creationId="{47891F11-898D-A011-9C5D-FBD097973F02}"/>
          </ac:spMkLst>
        </pc:spChg>
        <pc:picChg chg="add">
          <ac:chgData name="Jana Panten" userId="4837875be9110987" providerId="LiveId" clId="{64205E3A-E4CC-4CCE-AE71-0DBE2D499113}" dt="2026-07-08T13:25:39.519" v="22" actId="22"/>
          <ac:picMkLst>
            <pc:docMk/>
            <pc:sldMk cId="3170971466" sldId="351"/>
            <ac:picMk id="12" creationId="{D11D2DA0-AE7A-4CBD-0C43-B428E76F2C2D}"/>
          </ac:picMkLst>
        </pc:picChg>
      </pc:sldChg>
      <pc:sldChg chg="addSp modSp mod">
        <pc:chgData name="Jana Panten" userId="4837875be9110987" providerId="LiveId" clId="{64205E3A-E4CC-4CCE-AE71-0DBE2D499113}" dt="2026-07-08T13:34:57.869" v="125" actId="14100"/>
        <pc:sldMkLst>
          <pc:docMk/>
          <pc:sldMk cId="2075221237" sldId="438"/>
        </pc:sldMkLst>
        <pc:spChg chg="add mod">
          <ac:chgData name="Jana Panten" userId="4837875be9110987" providerId="LiveId" clId="{64205E3A-E4CC-4CCE-AE71-0DBE2D499113}" dt="2026-07-08T13:34:57.869" v="125" actId="14100"/>
          <ac:spMkLst>
            <pc:docMk/>
            <pc:sldMk cId="2075221237" sldId="438"/>
            <ac:spMk id="7" creationId="{E35EAB19-0AFD-73A8-23CC-0D51FEECB669}"/>
          </ac:spMkLst>
        </pc:spChg>
        <pc:picChg chg="add">
          <ac:chgData name="Jana Panten" userId="4837875be9110987" providerId="LiveId" clId="{64205E3A-E4CC-4CCE-AE71-0DBE2D499113}" dt="2026-07-08T13:26:45.813" v="34" actId="22"/>
          <ac:picMkLst>
            <pc:docMk/>
            <pc:sldMk cId="2075221237" sldId="438"/>
            <ac:picMk id="5" creationId="{C846B4F6-7459-2476-DDFE-103C4F9417A1}"/>
          </ac:picMkLst>
        </pc:picChg>
      </pc:sldChg>
      <pc:sldChg chg="addSp modSp mod">
        <pc:chgData name="Jana Panten" userId="4837875be9110987" providerId="LiveId" clId="{64205E3A-E4CC-4CCE-AE71-0DBE2D499113}" dt="2026-07-08T13:32:31.361" v="82" actId="20577"/>
        <pc:sldMkLst>
          <pc:docMk/>
          <pc:sldMk cId="4089218045" sldId="441"/>
        </pc:sldMkLst>
        <pc:spChg chg="add mod">
          <ac:chgData name="Jana Panten" userId="4837875be9110987" providerId="LiveId" clId="{64205E3A-E4CC-4CCE-AE71-0DBE2D499113}" dt="2026-07-08T13:32:31.361" v="82" actId="20577"/>
          <ac:spMkLst>
            <pc:docMk/>
            <pc:sldMk cId="4089218045" sldId="441"/>
            <ac:spMk id="7" creationId="{AFAA8F9F-08C7-319B-3958-8CBFC2CF2526}"/>
          </ac:spMkLst>
        </pc:spChg>
        <pc:picChg chg="add mod">
          <ac:chgData name="Jana Panten" userId="4837875be9110987" providerId="LiveId" clId="{64205E3A-E4CC-4CCE-AE71-0DBE2D499113}" dt="2026-07-08T13:25:13.509" v="17" actId="14100"/>
          <ac:picMkLst>
            <pc:docMk/>
            <pc:sldMk cId="4089218045" sldId="441"/>
            <ac:picMk id="5" creationId="{E3EED8E8-4DE5-C1F3-A3DF-01F157EEA46A}"/>
          </ac:picMkLst>
        </pc:picChg>
      </pc:sldChg>
      <pc:sldChg chg="addSp modSp mod">
        <pc:chgData name="Jana Panten" userId="4837875be9110987" providerId="LiveId" clId="{64205E3A-E4CC-4CCE-AE71-0DBE2D499113}" dt="2026-07-08T13:32:43.095" v="86" actId="14100"/>
        <pc:sldMkLst>
          <pc:docMk/>
          <pc:sldMk cId="2926562131" sldId="442"/>
        </pc:sldMkLst>
        <pc:spChg chg="add mod">
          <ac:chgData name="Jana Panten" userId="4837875be9110987" providerId="LiveId" clId="{64205E3A-E4CC-4CCE-AE71-0DBE2D499113}" dt="2026-07-08T13:32:43.095" v="86" actId="14100"/>
          <ac:spMkLst>
            <pc:docMk/>
            <pc:sldMk cId="2926562131" sldId="442"/>
            <ac:spMk id="8" creationId="{38DD8F98-5C2C-AE14-48DA-822CB5757DD3}"/>
          </ac:spMkLst>
        </pc:spChg>
        <pc:picChg chg="add mod">
          <ac:chgData name="Jana Panten" userId="4837875be9110987" providerId="LiveId" clId="{64205E3A-E4CC-4CCE-AE71-0DBE2D499113}" dt="2026-07-08T13:25:22.989" v="19" actId="14100"/>
          <ac:picMkLst>
            <pc:docMk/>
            <pc:sldMk cId="2926562131" sldId="442"/>
            <ac:picMk id="6" creationId="{0A5FBC15-7AA6-14EF-1476-F48B42B991B1}"/>
          </ac:picMkLst>
        </pc:picChg>
      </pc:sldChg>
      <pc:sldChg chg="addSp delSp modSp add mod">
        <pc:chgData name="Jana Panten" userId="4837875be9110987" providerId="LiveId" clId="{64205E3A-E4CC-4CCE-AE71-0DBE2D499113}" dt="2026-07-08T13:30:12.421" v="64" actId="207"/>
        <pc:sldMkLst>
          <pc:docMk/>
          <pc:sldMk cId="622509706" sldId="459"/>
        </pc:sldMkLst>
        <pc:spChg chg="mod">
          <ac:chgData name="Jana Panten" userId="4837875be9110987" providerId="LiveId" clId="{64205E3A-E4CC-4CCE-AE71-0DBE2D499113}" dt="2026-07-08T13:29:15.069" v="60" actId="108"/>
          <ac:spMkLst>
            <pc:docMk/>
            <pc:sldMk cId="622509706" sldId="459"/>
            <ac:spMk id="2" creationId="{7DB8C157-8652-B887-14A3-93EC152D25FB}"/>
          </ac:spMkLst>
        </pc:spChg>
        <pc:picChg chg="add mod">
          <ac:chgData name="Jana Panten" userId="4837875be9110987" providerId="LiveId" clId="{64205E3A-E4CC-4CCE-AE71-0DBE2D499113}" dt="2026-07-08T13:30:12.421" v="64" actId="207"/>
          <ac:picMkLst>
            <pc:docMk/>
            <pc:sldMk cId="622509706" sldId="459"/>
            <ac:picMk id="7" creationId="{CB9207E8-ABA9-20E3-3090-7645683BA2C9}"/>
          </ac:picMkLst>
        </pc:picChg>
        <pc:picChg chg="del">
          <ac:chgData name="Jana Panten" userId="4837875be9110987" providerId="LiveId" clId="{64205E3A-E4CC-4CCE-AE71-0DBE2D499113}" dt="2026-07-08T13:29:20.189" v="61" actId="478"/>
          <ac:picMkLst>
            <pc:docMk/>
            <pc:sldMk cId="622509706" sldId="459"/>
            <ac:picMk id="8" creationId="{A8D1B9F4-D71B-9E3C-0EA7-C012D8E664B6}"/>
          </ac:picMkLst>
        </pc:picChg>
      </pc:sldChg>
      <pc:sldChg chg="addSp modSp mod">
        <pc:chgData name="Jana Panten" userId="4837875be9110987" providerId="LiveId" clId="{64205E3A-E4CC-4CCE-AE71-0DBE2D499113}" dt="2026-07-08T13:27:31.329" v="38" actId="20577"/>
        <pc:sldMkLst>
          <pc:docMk/>
          <pc:sldMk cId="35714407" sldId="506"/>
        </pc:sldMkLst>
        <pc:spChg chg="add mod">
          <ac:chgData name="Jana Panten" userId="4837875be9110987" providerId="LiveId" clId="{64205E3A-E4CC-4CCE-AE71-0DBE2D499113}" dt="2026-07-08T13:27:31.329" v="38" actId="20577"/>
          <ac:spMkLst>
            <pc:docMk/>
            <pc:sldMk cId="35714407" sldId="506"/>
            <ac:spMk id="7" creationId="{8CE13A01-49AB-A5F6-DC0C-6CC3C7D72A94}"/>
          </ac:spMkLst>
        </pc:spChg>
        <pc:picChg chg="add">
          <ac:chgData name="Jana Panten" userId="4837875be9110987" providerId="LiveId" clId="{64205E3A-E4CC-4CCE-AE71-0DBE2D499113}" dt="2026-07-08T13:24:22.390" v="4" actId="22"/>
          <ac:picMkLst>
            <pc:docMk/>
            <pc:sldMk cId="35714407" sldId="506"/>
            <ac:picMk id="5" creationId="{8EAF5924-6CA2-0E21-7B2A-467883EF02AC}"/>
          </ac:picMkLst>
        </pc:picChg>
      </pc:sldChg>
      <pc:sldChg chg="addSp modSp mod">
        <pc:chgData name="Jana Panten" userId="4837875be9110987" providerId="LiveId" clId="{64205E3A-E4CC-4CCE-AE71-0DBE2D499113}" dt="2026-07-08T13:27:38.673" v="41" actId="20577"/>
        <pc:sldMkLst>
          <pc:docMk/>
          <pc:sldMk cId="1220935208" sldId="525"/>
        </pc:sldMkLst>
        <pc:spChg chg="add mod">
          <ac:chgData name="Jana Panten" userId="4837875be9110987" providerId="LiveId" clId="{64205E3A-E4CC-4CCE-AE71-0DBE2D499113}" dt="2026-07-08T13:27:38.673" v="41" actId="20577"/>
          <ac:spMkLst>
            <pc:docMk/>
            <pc:sldMk cId="1220935208" sldId="525"/>
            <ac:spMk id="7" creationId="{C9D85CF5-A653-0E90-0441-4C7462988DF5}"/>
          </ac:spMkLst>
        </pc:spChg>
        <pc:picChg chg="add">
          <ac:chgData name="Jana Panten" userId="4837875be9110987" providerId="LiveId" clId="{64205E3A-E4CC-4CCE-AE71-0DBE2D499113}" dt="2026-07-08T13:24:25.669" v="5" actId="22"/>
          <ac:picMkLst>
            <pc:docMk/>
            <pc:sldMk cId="1220935208" sldId="525"/>
            <ac:picMk id="5" creationId="{F670C72A-A846-7FA2-99C2-308F18AFB6B6}"/>
          </ac:picMkLst>
        </pc:picChg>
      </pc:sldChg>
      <pc:sldChg chg="addSp modSp mod">
        <pc:chgData name="Jana Panten" userId="4837875be9110987" providerId="LiveId" clId="{64205E3A-E4CC-4CCE-AE71-0DBE2D499113}" dt="2026-07-08T13:27:47.689" v="44" actId="20577"/>
        <pc:sldMkLst>
          <pc:docMk/>
          <pc:sldMk cId="3516995966" sldId="526"/>
        </pc:sldMkLst>
        <pc:spChg chg="add mod">
          <ac:chgData name="Jana Panten" userId="4837875be9110987" providerId="LiveId" clId="{64205E3A-E4CC-4CCE-AE71-0DBE2D499113}" dt="2026-07-08T13:27:47.689" v="44" actId="20577"/>
          <ac:spMkLst>
            <pc:docMk/>
            <pc:sldMk cId="3516995966" sldId="526"/>
            <ac:spMk id="11" creationId="{2232CA59-1D41-FCB9-9BF3-51943160485F}"/>
          </ac:spMkLst>
        </pc:spChg>
        <pc:picChg chg="add">
          <ac:chgData name="Jana Panten" userId="4837875be9110987" providerId="LiveId" clId="{64205E3A-E4CC-4CCE-AE71-0DBE2D499113}" dt="2026-07-08T13:24:28.159" v="6" actId="22"/>
          <ac:picMkLst>
            <pc:docMk/>
            <pc:sldMk cId="3516995966" sldId="526"/>
            <ac:picMk id="5" creationId="{F8A0C31E-A5CE-5E3E-EAB6-244F3BF40B3C}"/>
          </ac:picMkLst>
        </pc:picChg>
      </pc:sldChg>
      <pc:sldChg chg="addSp modSp mod">
        <pc:chgData name="Jana Panten" userId="4837875be9110987" providerId="LiveId" clId="{64205E3A-E4CC-4CCE-AE71-0DBE2D499113}" dt="2026-07-08T13:27:56.951" v="47" actId="20577"/>
        <pc:sldMkLst>
          <pc:docMk/>
          <pc:sldMk cId="1991539399" sldId="527"/>
        </pc:sldMkLst>
        <pc:spChg chg="add mod">
          <ac:chgData name="Jana Panten" userId="4837875be9110987" providerId="LiveId" clId="{64205E3A-E4CC-4CCE-AE71-0DBE2D499113}" dt="2026-07-08T13:27:56.951" v="47" actId="20577"/>
          <ac:spMkLst>
            <pc:docMk/>
            <pc:sldMk cId="1991539399" sldId="527"/>
            <ac:spMk id="14" creationId="{449C18A1-1366-6560-6E3E-479D694D2446}"/>
          </ac:spMkLst>
        </pc:spChg>
        <pc:picChg chg="add">
          <ac:chgData name="Jana Panten" userId="4837875be9110987" providerId="LiveId" clId="{64205E3A-E4CC-4CCE-AE71-0DBE2D499113}" dt="2026-07-08T13:24:30.589" v="7" actId="22"/>
          <ac:picMkLst>
            <pc:docMk/>
            <pc:sldMk cId="1991539399" sldId="527"/>
            <ac:picMk id="12" creationId="{0D3C0D7A-91F9-8B69-B560-7C7E7C6F4C14}"/>
          </ac:picMkLst>
        </pc:picChg>
      </pc:sldChg>
      <pc:sldChg chg="addSp modSp mod">
        <pc:chgData name="Jana Panten" userId="4837875be9110987" providerId="LiveId" clId="{64205E3A-E4CC-4CCE-AE71-0DBE2D499113}" dt="2026-07-08T13:28:05.039" v="50" actId="20577"/>
        <pc:sldMkLst>
          <pc:docMk/>
          <pc:sldMk cId="441705813" sldId="528"/>
        </pc:sldMkLst>
        <pc:spChg chg="add mod">
          <ac:chgData name="Jana Panten" userId="4837875be9110987" providerId="LiveId" clId="{64205E3A-E4CC-4CCE-AE71-0DBE2D499113}" dt="2026-07-08T13:28:05.039" v="50" actId="20577"/>
          <ac:spMkLst>
            <pc:docMk/>
            <pc:sldMk cId="441705813" sldId="528"/>
            <ac:spMk id="11" creationId="{096E7562-9B5F-263C-F6A8-671CA1E5414F}"/>
          </ac:spMkLst>
        </pc:spChg>
        <pc:picChg chg="add">
          <ac:chgData name="Jana Panten" userId="4837875be9110987" providerId="LiveId" clId="{64205E3A-E4CC-4CCE-AE71-0DBE2D499113}" dt="2026-07-08T13:24:35.399" v="8" actId="22"/>
          <ac:picMkLst>
            <pc:docMk/>
            <pc:sldMk cId="441705813" sldId="528"/>
            <ac:picMk id="9" creationId="{2C0FE358-84B7-E03D-7F1B-088D0103BF5B}"/>
          </ac:picMkLst>
        </pc:picChg>
      </pc:sldChg>
      <pc:sldChg chg="addSp modSp mod">
        <pc:chgData name="Jana Panten" userId="4837875be9110987" providerId="LiveId" clId="{64205E3A-E4CC-4CCE-AE71-0DBE2D499113}" dt="2026-07-08T13:28:20.289" v="55" actId="20577"/>
        <pc:sldMkLst>
          <pc:docMk/>
          <pc:sldMk cId="3521140343" sldId="529"/>
        </pc:sldMkLst>
        <pc:spChg chg="add mod">
          <ac:chgData name="Jana Panten" userId="4837875be9110987" providerId="LiveId" clId="{64205E3A-E4CC-4CCE-AE71-0DBE2D499113}" dt="2026-07-08T13:28:20.289" v="55" actId="20577"/>
          <ac:spMkLst>
            <pc:docMk/>
            <pc:sldMk cId="3521140343" sldId="529"/>
            <ac:spMk id="7" creationId="{3B237245-7E06-08CF-BEF8-4A973FFA5F2D}"/>
          </ac:spMkLst>
        </pc:spChg>
        <pc:picChg chg="add">
          <ac:chgData name="Jana Panten" userId="4837875be9110987" providerId="LiveId" clId="{64205E3A-E4CC-4CCE-AE71-0DBE2D499113}" dt="2026-07-08T13:24:37.919" v="9" actId="22"/>
          <ac:picMkLst>
            <pc:docMk/>
            <pc:sldMk cId="3521140343" sldId="529"/>
            <ac:picMk id="5" creationId="{B792F6E8-6E41-C207-A0C1-5BCAB85C9F9F}"/>
          </ac:picMkLst>
        </pc:picChg>
      </pc:sldChg>
      <pc:sldChg chg="addSp modSp mod">
        <pc:chgData name="Jana Panten" userId="4837875be9110987" providerId="LiveId" clId="{64205E3A-E4CC-4CCE-AE71-0DBE2D499113}" dt="2026-07-08T13:31:42.709" v="68" actId="14100"/>
        <pc:sldMkLst>
          <pc:docMk/>
          <pc:sldMk cId="3069050868" sldId="530"/>
        </pc:sldMkLst>
        <pc:spChg chg="add mod">
          <ac:chgData name="Jana Panten" userId="4837875be9110987" providerId="LiveId" clId="{64205E3A-E4CC-4CCE-AE71-0DBE2D499113}" dt="2026-07-08T13:31:42.709" v="68" actId="14100"/>
          <ac:spMkLst>
            <pc:docMk/>
            <pc:sldMk cId="3069050868" sldId="530"/>
            <ac:spMk id="7" creationId="{409C4225-53BC-BD56-E693-8FEF7341CB1E}"/>
          </ac:spMkLst>
        </pc:spChg>
        <pc:picChg chg="add mod">
          <ac:chgData name="Jana Panten" userId="4837875be9110987" providerId="LiveId" clId="{64205E3A-E4CC-4CCE-AE71-0DBE2D499113}" dt="2026-07-08T13:24:47.529" v="11" actId="14100"/>
          <ac:picMkLst>
            <pc:docMk/>
            <pc:sldMk cId="3069050868" sldId="530"/>
            <ac:picMk id="5" creationId="{35BF9AFF-625C-725E-75B0-7DE494304AF6}"/>
          </ac:picMkLst>
        </pc:picChg>
      </pc:sldChg>
      <pc:sldChg chg="addSp modSp mod">
        <pc:chgData name="Jana Panten" userId="4837875be9110987" providerId="LiveId" clId="{64205E3A-E4CC-4CCE-AE71-0DBE2D499113}" dt="2026-07-08T13:31:56.119" v="72" actId="14100"/>
        <pc:sldMkLst>
          <pc:docMk/>
          <pc:sldMk cId="2658676273" sldId="531"/>
        </pc:sldMkLst>
        <pc:spChg chg="add mod">
          <ac:chgData name="Jana Panten" userId="4837875be9110987" providerId="LiveId" clId="{64205E3A-E4CC-4CCE-AE71-0DBE2D499113}" dt="2026-07-08T13:31:56.119" v="72" actId="14100"/>
          <ac:spMkLst>
            <pc:docMk/>
            <pc:sldMk cId="2658676273" sldId="531"/>
            <ac:spMk id="8" creationId="{E880B76C-F4AA-992D-2968-FA8B198B9FCE}"/>
          </ac:spMkLst>
        </pc:spChg>
        <pc:picChg chg="add">
          <ac:chgData name="Jana Panten" userId="4837875be9110987" providerId="LiveId" clId="{64205E3A-E4CC-4CCE-AE71-0DBE2D499113}" dt="2026-07-08T13:24:51.759" v="12" actId="22"/>
          <ac:picMkLst>
            <pc:docMk/>
            <pc:sldMk cId="2658676273" sldId="531"/>
            <ac:picMk id="6" creationId="{2D539041-E737-B4E3-CB0B-EEC3F3C9BD91}"/>
          </ac:picMkLst>
        </pc:picChg>
      </pc:sldChg>
      <pc:sldChg chg="addSp modSp mod">
        <pc:chgData name="Jana Panten" userId="4837875be9110987" providerId="LiveId" clId="{64205E3A-E4CC-4CCE-AE71-0DBE2D499113}" dt="2026-07-08T13:33:23.899" v="98" actId="14100"/>
        <pc:sldMkLst>
          <pc:docMk/>
          <pc:sldMk cId="2001863698" sldId="532"/>
        </pc:sldMkLst>
        <pc:spChg chg="add mod">
          <ac:chgData name="Jana Panten" userId="4837875be9110987" providerId="LiveId" clId="{64205E3A-E4CC-4CCE-AE71-0DBE2D499113}" dt="2026-07-08T13:33:23.899" v="98" actId="14100"/>
          <ac:spMkLst>
            <pc:docMk/>
            <pc:sldMk cId="2001863698" sldId="532"/>
            <ac:spMk id="9" creationId="{853C1A43-FD22-37DC-81A7-5D8D7796667D}"/>
          </ac:spMkLst>
        </pc:spChg>
        <pc:picChg chg="add mod">
          <ac:chgData name="Jana Panten" userId="4837875be9110987" providerId="LiveId" clId="{64205E3A-E4CC-4CCE-AE71-0DBE2D499113}" dt="2026-07-08T13:25:49.899" v="24" actId="14100"/>
          <ac:picMkLst>
            <pc:docMk/>
            <pc:sldMk cId="2001863698" sldId="532"/>
            <ac:picMk id="7" creationId="{8B80D863-65AA-B665-DBDE-7D82D8B17444}"/>
          </ac:picMkLst>
        </pc:picChg>
      </pc:sldChg>
      <pc:sldChg chg="addSp modSp mod">
        <pc:chgData name="Jana Panten" userId="4837875be9110987" providerId="LiveId" clId="{64205E3A-E4CC-4CCE-AE71-0DBE2D499113}" dt="2026-07-08T13:33:40.859" v="102" actId="14100"/>
        <pc:sldMkLst>
          <pc:docMk/>
          <pc:sldMk cId="4080406407" sldId="533"/>
        </pc:sldMkLst>
        <pc:spChg chg="add mod">
          <ac:chgData name="Jana Panten" userId="4837875be9110987" providerId="LiveId" clId="{64205E3A-E4CC-4CCE-AE71-0DBE2D499113}" dt="2026-07-08T13:33:40.859" v="102" actId="14100"/>
          <ac:spMkLst>
            <pc:docMk/>
            <pc:sldMk cId="4080406407" sldId="533"/>
            <ac:spMk id="8" creationId="{42225205-11A2-DE29-489A-A01BBFA55407}"/>
          </ac:spMkLst>
        </pc:spChg>
        <pc:picChg chg="add mod">
          <ac:chgData name="Jana Panten" userId="4837875be9110987" providerId="LiveId" clId="{64205E3A-E4CC-4CCE-AE71-0DBE2D499113}" dt="2026-07-08T13:26:06.266" v="26" actId="14100"/>
          <ac:picMkLst>
            <pc:docMk/>
            <pc:sldMk cId="4080406407" sldId="533"/>
            <ac:picMk id="5" creationId="{1F7D4550-0B6C-7DE4-F18F-CDB17E96FE37}"/>
          </ac:picMkLst>
        </pc:picChg>
      </pc:sldChg>
      <pc:sldChg chg="addSp modSp mod">
        <pc:chgData name="Jana Panten" userId="4837875be9110987" providerId="LiveId" clId="{64205E3A-E4CC-4CCE-AE71-0DBE2D499113}" dt="2026-07-08T13:33:54.866" v="106" actId="14100"/>
        <pc:sldMkLst>
          <pc:docMk/>
          <pc:sldMk cId="3595808238" sldId="534"/>
        </pc:sldMkLst>
        <pc:spChg chg="add mod">
          <ac:chgData name="Jana Panten" userId="4837875be9110987" providerId="LiveId" clId="{64205E3A-E4CC-4CCE-AE71-0DBE2D499113}" dt="2026-07-08T13:33:54.866" v="106" actId="14100"/>
          <ac:spMkLst>
            <pc:docMk/>
            <pc:sldMk cId="3595808238" sldId="534"/>
            <ac:spMk id="7" creationId="{AD7FC451-5DE4-FFD2-CA0F-AD51FC4F39A2}"/>
          </ac:spMkLst>
        </pc:spChg>
        <pc:picChg chg="add mod">
          <ac:chgData name="Jana Panten" userId="4837875be9110987" providerId="LiveId" clId="{64205E3A-E4CC-4CCE-AE71-0DBE2D499113}" dt="2026-07-08T13:26:16.089" v="28" actId="14100"/>
          <ac:picMkLst>
            <pc:docMk/>
            <pc:sldMk cId="3595808238" sldId="534"/>
            <ac:picMk id="5" creationId="{1217B769-C1BD-E299-C0EC-888B9D747BA7}"/>
          </ac:picMkLst>
        </pc:picChg>
      </pc:sldChg>
      <pc:sldChg chg="addSp modSp mod">
        <pc:chgData name="Jana Panten" userId="4837875be9110987" providerId="LiveId" clId="{64205E3A-E4CC-4CCE-AE71-0DBE2D499113}" dt="2026-07-08T13:34:06.419" v="110" actId="14100"/>
        <pc:sldMkLst>
          <pc:docMk/>
          <pc:sldMk cId="217644017" sldId="536"/>
        </pc:sldMkLst>
        <pc:spChg chg="add mod">
          <ac:chgData name="Jana Panten" userId="4837875be9110987" providerId="LiveId" clId="{64205E3A-E4CC-4CCE-AE71-0DBE2D499113}" dt="2026-07-08T13:34:06.419" v="110" actId="14100"/>
          <ac:spMkLst>
            <pc:docMk/>
            <pc:sldMk cId="217644017" sldId="536"/>
            <ac:spMk id="7" creationId="{3486EC45-3604-0BC3-A88B-4E18ADF5FC51}"/>
          </ac:spMkLst>
        </pc:spChg>
        <pc:picChg chg="add">
          <ac:chgData name="Jana Panten" userId="4837875be9110987" providerId="LiveId" clId="{64205E3A-E4CC-4CCE-AE71-0DBE2D499113}" dt="2026-07-08T13:26:21.719" v="29" actId="22"/>
          <ac:picMkLst>
            <pc:docMk/>
            <pc:sldMk cId="217644017" sldId="536"/>
            <ac:picMk id="5" creationId="{61C730E4-D65D-7F6C-08BE-764986B44D3A}"/>
          </ac:picMkLst>
        </pc:picChg>
      </pc:sldChg>
      <pc:sldChg chg="addSp modSp mod">
        <pc:chgData name="Jana Panten" userId="4837875be9110987" providerId="LiveId" clId="{64205E3A-E4CC-4CCE-AE71-0DBE2D499113}" dt="2026-07-08T13:34:17.669" v="114" actId="14100"/>
        <pc:sldMkLst>
          <pc:docMk/>
          <pc:sldMk cId="2382582581" sldId="537"/>
        </pc:sldMkLst>
        <pc:spChg chg="add mod">
          <ac:chgData name="Jana Panten" userId="4837875be9110987" providerId="LiveId" clId="{64205E3A-E4CC-4CCE-AE71-0DBE2D499113}" dt="2026-07-08T13:34:17.669" v="114" actId="14100"/>
          <ac:spMkLst>
            <pc:docMk/>
            <pc:sldMk cId="2382582581" sldId="537"/>
            <ac:spMk id="7" creationId="{9C3D67A4-22B1-8B49-2F81-A59BF5C5B8B4}"/>
          </ac:spMkLst>
        </pc:spChg>
        <pc:picChg chg="add mod">
          <ac:chgData name="Jana Panten" userId="4837875be9110987" providerId="LiveId" clId="{64205E3A-E4CC-4CCE-AE71-0DBE2D499113}" dt="2026-07-08T13:26:31.387" v="31" actId="14100"/>
          <ac:picMkLst>
            <pc:docMk/>
            <pc:sldMk cId="2382582581" sldId="537"/>
            <ac:picMk id="5" creationId="{1158D62B-3681-AD39-3C0A-3793E97F4549}"/>
          </ac:picMkLst>
        </pc:picChg>
      </pc:sldChg>
      <pc:sldChg chg="addSp modSp mod">
        <pc:chgData name="Jana Panten" userId="4837875be9110987" providerId="LiveId" clId="{64205E3A-E4CC-4CCE-AE71-0DBE2D499113}" dt="2026-07-08T13:34:25.632" v="117" actId="20577"/>
        <pc:sldMkLst>
          <pc:docMk/>
          <pc:sldMk cId="3276198297" sldId="538"/>
        </pc:sldMkLst>
        <pc:spChg chg="add mod">
          <ac:chgData name="Jana Panten" userId="4837875be9110987" providerId="LiveId" clId="{64205E3A-E4CC-4CCE-AE71-0DBE2D499113}" dt="2026-07-08T13:34:25.632" v="117" actId="20577"/>
          <ac:spMkLst>
            <pc:docMk/>
            <pc:sldMk cId="3276198297" sldId="538"/>
            <ac:spMk id="7" creationId="{0260CBC1-A905-BE1C-B558-3081908030D3}"/>
          </ac:spMkLst>
        </pc:spChg>
        <pc:picChg chg="add">
          <ac:chgData name="Jana Panten" userId="4837875be9110987" providerId="LiveId" clId="{64205E3A-E4CC-4CCE-AE71-0DBE2D499113}" dt="2026-07-08T13:26:34.330" v="32" actId="22"/>
          <ac:picMkLst>
            <pc:docMk/>
            <pc:sldMk cId="3276198297" sldId="538"/>
            <ac:picMk id="5" creationId="{D45E6289-76E7-C3BE-847F-7606DA0D2801}"/>
          </ac:picMkLst>
        </pc:picChg>
      </pc:sldChg>
      <pc:sldChg chg="addSp modSp mod">
        <pc:chgData name="Jana Panten" userId="4837875be9110987" providerId="LiveId" clId="{64205E3A-E4CC-4CCE-AE71-0DBE2D499113}" dt="2026-07-08T13:34:46.049" v="121" actId="14100"/>
        <pc:sldMkLst>
          <pc:docMk/>
          <pc:sldMk cId="2061882751" sldId="539"/>
        </pc:sldMkLst>
        <pc:spChg chg="add mod">
          <ac:chgData name="Jana Panten" userId="4837875be9110987" providerId="LiveId" clId="{64205E3A-E4CC-4CCE-AE71-0DBE2D499113}" dt="2026-07-08T13:34:46.049" v="121" actId="14100"/>
          <ac:spMkLst>
            <pc:docMk/>
            <pc:sldMk cId="2061882751" sldId="539"/>
            <ac:spMk id="7" creationId="{E0607EA0-CE38-88C0-1898-ECAB182886D3}"/>
          </ac:spMkLst>
        </pc:spChg>
        <pc:picChg chg="add">
          <ac:chgData name="Jana Panten" userId="4837875be9110987" providerId="LiveId" clId="{64205E3A-E4CC-4CCE-AE71-0DBE2D499113}" dt="2026-07-08T13:26:42.279" v="33" actId="22"/>
          <ac:picMkLst>
            <pc:docMk/>
            <pc:sldMk cId="2061882751" sldId="539"/>
            <ac:picMk id="5" creationId="{87105A54-DA46-4848-3E35-987A6F17766C}"/>
          </ac:picMkLst>
        </pc:picChg>
      </pc:sldChg>
      <pc:sldChg chg="addSp modSp mod">
        <pc:chgData name="Jana Panten" userId="4837875be9110987" providerId="LiveId" clId="{64205E3A-E4CC-4CCE-AE71-0DBE2D499113}" dt="2026-07-08T13:35:10.119" v="129" actId="14100"/>
        <pc:sldMkLst>
          <pc:docMk/>
          <pc:sldMk cId="551147839" sldId="540"/>
        </pc:sldMkLst>
        <pc:spChg chg="add mod">
          <ac:chgData name="Jana Panten" userId="4837875be9110987" providerId="LiveId" clId="{64205E3A-E4CC-4CCE-AE71-0DBE2D499113}" dt="2026-07-08T13:35:10.119" v="129" actId="14100"/>
          <ac:spMkLst>
            <pc:docMk/>
            <pc:sldMk cId="551147839" sldId="540"/>
            <ac:spMk id="7" creationId="{C1D678E2-193B-2280-3767-60BB70F8D1F3}"/>
          </ac:spMkLst>
        </pc:spChg>
        <pc:picChg chg="add">
          <ac:chgData name="Jana Panten" userId="4837875be9110987" providerId="LiveId" clId="{64205E3A-E4CC-4CCE-AE71-0DBE2D499113}" dt="2026-07-08T13:26:48.739" v="35" actId="22"/>
          <ac:picMkLst>
            <pc:docMk/>
            <pc:sldMk cId="551147839" sldId="540"/>
            <ac:picMk id="5" creationId="{6A191189-5739-D910-FDBD-D4B39C94E709}"/>
          </ac:picMkLst>
        </pc:picChg>
      </pc:sldChg>
      <pc:sldChg chg="modSp add mod">
        <pc:chgData name="Jana Panten" userId="4837875be9110987" providerId="LiveId" clId="{64205E3A-E4CC-4CCE-AE71-0DBE2D499113}" dt="2026-07-08T13:24:11.599" v="3" actId="20577"/>
        <pc:sldMkLst>
          <pc:docMk/>
          <pc:sldMk cId="3988032963" sldId="541"/>
        </pc:sldMkLst>
        <pc:spChg chg="mod">
          <ac:chgData name="Jana Panten" userId="4837875be9110987" providerId="LiveId" clId="{64205E3A-E4CC-4CCE-AE71-0DBE2D499113}" dt="2026-07-08T13:24:11.599" v="3" actId="20577"/>
          <ac:spMkLst>
            <pc:docMk/>
            <pc:sldMk cId="3988032963" sldId="541"/>
            <ac:spMk id="8" creationId="{1B7C15C4-28B9-60C6-FE8B-B8DF6B55804C}"/>
          </ac:spMkLst>
        </pc:spChg>
      </pc:sldChg>
    </pc:docChg>
  </pc:docChgLst>
  <pc:docChgLst>
    <pc:chgData name="Jana Panten" userId="4837875be9110987" providerId="LiveId" clId="{B103F70B-848A-445E-84D1-4C94B93B0581}"/>
    <pc:docChg chg="modSld">
      <pc:chgData name="Jana Panten" userId="4837875be9110987" providerId="LiveId" clId="{B103F70B-848A-445E-84D1-4C94B93B0581}" dt="2026-07-09T08:53:32.990" v="12" actId="14100"/>
      <pc:docMkLst>
        <pc:docMk/>
      </pc:docMkLst>
      <pc:sldChg chg="modSp mod">
        <pc:chgData name="Jana Panten" userId="4837875be9110987" providerId="LiveId" clId="{B103F70B-848A-445E-84D1-4C94B93B0581}" dt="2026-07-09T08:52:12.991" v="0" actId="14100"/>
        <pc:sldMkLst>
          <pc:docMk/>
          <pc:sldMk cId="1418065469" sldId="345"/>
        </pc:sldMkLst>
        <pc:spChg chg="mod">
          <ac:chgData name="Jana Panten" userId="4837875be9110987" providerId="LiveId" clId="{B103F70B-848A-445E-84D1-4C94B93B0581}" dt="2026-07-09T08:52:12.991" v="0" actId="14100"/>
          <ac:spMkLst>
            <pc:docMk/>
            <pc:sldMk cId="1418065469" sldId="345"/>
            <ac:spMk id="13" creationId="{C4A16F39-40F6-9023-C8E9-F4D85F2A49FB}"/>
          </ac:spMkLst>
        </pc:spChg>
      </pc:sldChg>
      <pc:sldChg chg="modSp mod">
        <pc:chgData name="Jana Panten" userId="4837875be9110987" providerId="LiveId" clId="{B103F70B-848A-445E-84D1-4C94B93B0581}" dt="2026-07-09T08:52:19.888" v="1" actId="14100"/>
        <pc:sldMkLst>
          <pc:docMk/>
          <pc:sldMk cId="94743550" sldId="347"/>
        </pc:sldMkLst>
        <pc:spChg chg="mod">
          <ac:chgData name="Jana Panten" userId="4837875be9110987" providerId="LiveId" clId="{B103F70B-848A-445E-84D1-4C94B93B0581}" dt="2026-07-09T08:52:19.888" v="1" actId="14100"/>
          <ac:spMkLst>
            <pc:docMk/>
            <pc:sldMk cId="94743550" sldId="347"/>
            <ac:spMk id="7" creationId="{4EBF206A-D4DD-F6CA-C91E-8FDF35488AB8}"/>
          </ac:spMkLst>
        </pc:spChg>
      </pc:sldChg>
      <pc:sldChg chg="modSp mod">
        <pc:chgData name="Jana Panten" userId="4837875be9110987" providerId="LiveId" clId="{B103F70B-848A-445E-84D1-4C94B93B0581}" dt="2026-07-09T08:52:39.315" v="4" actId="14100"/>
        <pc:sldMkLst>
          <pc:docMk/>
          <pc:sldMk cId="2176491884" sldId="349"/>
        </pc:sldMkLst>
        <pc:spChg chg="mod">
          <ac:chgData name="Jana Panten" userId="4837875be9110987" providerId="LiveId" clId="{B103F70B-848A-445E-84D1-4C94B93B0581}" dt="2026-07-09T08:52:39.315" v="4" actId="14100"/>
          <ac:spMkLst>
            <pc:docMk/>
            <pc:sldMk cId="2176491884" sldId="349"/>
            <ac:spMk id="11" creationId="{AC649B04-0C00-8031-27E3-88C8CC0B7550}"/>
          </ac:spMkLst>
        </pc:spChg>
      </pc:sldChg>
      <pc:sldChg chg="modSp mod">
        <pc:chgData name="Jana Panten" userId="4837875be9110987" providerId="LiveId" clId="{B103F70B-848A-445E-84D1-4C94B93B0581}" dt="2026-07-09T08:52:45.307" v="5" actId="14100"/>
        <pc:sldMkLst>
          <pc:docMk/>
          <pc:sldMk cId="3170971466" sldId="351"/>
        </pc:sldMkLst>
        <pc:spChg chg="mod">
          <ac:chgData name="Jana Panten" userId="4837875be9110987" providerId="LiveId" clId="{B103F70B-848A-445E-84D1-4C94B93B0581}" dt="2026-07-09T08:52:45.307" v="5" actId="14100"/>
          <ac:spMkLst>
            <pc:docMk/>
            <pc:sldMk cId="3170971466" sldId="351"/>
            <ac:spMk id="14" creationId="{47891F11-898D-A011-9C5D-FBD097973F02}"/>
          </ac:spMkLst>
        </pc:spChg>
      </pc:sldChg>
      <pc:sldChg chg="modSp mod">
        <pc:chgData name="Jana Panten" userId="4837875be9110987" providerId="LiveId" clId="{B103F70B-848A-445E-84D1-4C94B93B0581}" dt="2026-07-09T08:53:27.649" v="11" actId="14100"/>
        <pc:sldMkLst>
          <pc:docMk/>
          <pc:sldMk cId="2075221237" sldId="438"/>
        </pc:sldMkLst>
        <pc:spChg chg="mod">
          <ac:chgData name="Jana Panten" userId="4837875be9110987" providerId="LiveId" clId="{B103F70B-848A-445E-84D1-4C94B93B0581}" dt="2026-07-09T08:53:27.649" v="11" actId="14100"/>
          <ac:spMkLst>
            <pc:docMk/>
            <pc:sldMk cId="2075221237" sldId="438"/>
            <ac:spMk id="7" creationId="{E35EAB19-0AFD-73A8-23CC-0D51FEECB669}"/>
          </ac:spMkLst>
        </pc:spChg>
      </pc:sldChg>
      <pc:sldChg chg="modSp mod">
        <pc:chgData name="Jana Panten" userId="4837875be9110987" providerId="LiveId" clId="{B103F70B-848A-445E-84D1-4C94B93B0581}" dt="2026-07-09T08:52:28.245" v="2" actId="14100"/>
        <pc:sldMkLst>
          <pc:docMk/>
          <pc:sldMk cId="4089218045" sldId="441"/>
        </pc:sldMkLst>
        <pc:spChg chg="mod">
          <ac:chgData name="Jana Panten" userId="4837875be9110987" providerId="LiveId" clId="{B103F70B-848A-445E-84D1-4C94B93B0581}" dt="2026-07-09T08:52:28.245" v="2" actId="14100"/>
          <ac:spMkLst>
            <pc:docMk/>
            <pc:sldMk cId="4089218045" sldId="441"/>
            <ac:spMk id="7" creationId="{AFAA8F9F-08C7-319B-3958-8CBFC2CF2526}"/>
          </ac:spMkLst>
        </pc:spChg>
      </pc:sldChg>
      <pc:sldChg chg="modSp mod">
        <pc:chgData name="Jana Panten" userId="4837875be9110987" providerId="LiveId" clId="{B103F70B-848A-445E-84D1-4C94B93B0581}" dt="2026-07-09T08:52:34.153" v="3" actId="14100"/>
        <pc:sldMkLst>
          <pc:docMk/>
          <pc:sldMk cId="2926562131" sldId="442"/>
        </pc:sldMkLst>
        <pc:spChg chg="mod">
          <ac:chgData name="Jana Panten" userId="4837875be9110987" providerId="LiveId" clId="{B103F70B-848A-445E-84D1-4C94B93B0581}" dt="2026-07-09T08:52:34.153" v="3" actId="14100"/>
          <ac:spMkLst>
            <pc:docMk/>
            <pc:sldMk cId="2926562131" sldId="442"/>
            <ac:spMk id="8" creationId="{38DD8F98-5C2C-AE14-48DA-822CB5757DD3}"/>
          </ac:spMkLst>
        </pc:spChg>
      </pc:sldChg>
      <pc:sldChg chg="modSp mod">
        <pc:chgData name="Jana Panten" userId="4837875be9110987" providerId="LiveId" clId="{B103F70B-848A-445E-84D1-4C94B93B0581}" dt="2026-07-09T08:52:53.990" v="6" actId="14100"/>
        <pc:sldMkLst>
          <pc:docMk/>
          <pc:sldMk cId="2001863698" sldId="532"/>
        </pc:sldMkLst>
        <pc:spChg chg="mod">
          <ac:chgData name="Jana Panten" userId="4837875be9110987" providerId="LiveId" clId="{B103F70B-848A-445E-84D1-4C94B93B0581}" dt="2026-07-09T08:52:53.990" v="6" actId="14100"/>
          <ac:spMkLst>
            <pc:docMk/>
            <pc:sldMk cId="2001863698" sldId="532"/>
            <ac:spMk id="9" creationId="{853C1A43-FD22-37DC-81A7-5D8D7796667D}"/>
          </ac:spMkLst>
        </pc:spChg>
      </pc:sldChg>
      <pc:sldChg chg="modSp mod">
        <pc:chgData name="Jana Panten" userId="4837875be9110987" providerId="LiveId" clId="{B103F70B-848A-445E-84D1-4C94B93B0581}" dt="2026-07-09T08:53:00.340" v="7" actId="14100"/>
        <pc:sldMkLst>
          <pc:docMk/>
          <pc:sldMk cId="3595808238" sldId="534"/>
        </pc:sldMkLst>
        <pc:spChg chg="mod">
          <ac:chgData name="Jana Panten" userId="4837875be9110987" providerId="LiveId" clId="{B103F70B-848A-445E-84D1-4C94B93B0581}" dt="2026-07-09T08:53:00.340" v="7" actId="14100"/>
          <ac:spMkLst>
            <pc:docMk/>
            <pc:sldMk cId="3595808238" sldId="534"/>
            <ac:spMk id="7" creationId="{AD7FC451-5DE4-FFD2-CA0F-AD51FC4F39A2}"/>
          </ac:spMkLst>
        </pc:spChg>
      </pc:sldChg>
      <pc:sldChg chg="modSp mod">
        <pc:chgData name="Jana Panten" userId="4837875be9110987" providerId="LiveId" clId="{B103F70B-848A-445E-84D1-4C94B93B0581}" dt="2026-07-09T08:53:05.418" v="8" actId="14100"/>
        <pc:sldMkLst>
          <pc:docMk/>
          <pc:sldMk cId="217644017" sldId="536"/>
        </pc:sldMkLst>
        <pc:spChg chg="mod">
          <ac:chgData name="Jana Panten" userId="4837875be9110987" providerId="LiveId" clId="{B103F70B-848A-445E-84D1-4C94B93B0581}" dt="2026-07-09T08:53:05.418" v="8" actId="14100"/>
          <ac:spMkLst>
            <pc:docMk/>
            <pc:sldMk cId="217644017" sldId="536"/>
            <ac:spMk id="7" creationId="{3486EC45-3604-0BC3-A88B-4E18ADF5FC51}"/>
          </ac:spMkLst>
        </pc:spChg>
      </pc:sldChg>
      <pc:sldChg chg="modSp mod">
        <pc:chgData name="Jana Panten" userId="4837875be9110987" providerId="LiveId" clId="{B103F70B-848A-445E-84D1-4C94B93B0581}" dt="2026-07-09T08:53:12.003" v="9" actId="14100"/>
        <pc:sldMkLst>
          <pc:docMk/>
          <pc:sldMk cId="2382582581" sldId="537"/>
        </pc:sldMkLst>
        <pc:spChg chg="mod">
          <ac:chgData name="Jana Panten" userId="4837875be9110987" providerId="LiveId" clId="{B103F70B-848A-445E-84D1-4C94B93B0581}" dt="2026-07-09T08:53:12.003" v="9" actId="14100"/>
          <ac:spMkLst>
            <pc:docMk/>
            <pc:sldMk cId="2382582581" sldId="537"/>
            <ac:spMk id="7" creationId="{9C3D67A4-22B1-8B49-2F81-A59BF5C5B8B4}"/>
          </ac:spMkLst>
        </pc:spChg>
      </pc:sldChg>
      <pc:sldChg chg="modSp mod">
        <pc:chgData name="Jana Panten" userId="4837875be9110987" providerId="LiveId" clId="{B103F70B-848A-445E-84D1-4C94B93B0581}" dt="2026-07-09T08:53:22.305" v="10" actId="14100"/>
        <pc:sldMkLst>
          <pc:docMk/>
          <pc:sldMk cId="2061882751" sldId="539"/>
        </pc:sldMkLst>
        <pc:spChg chg="mod">
          <ac:chgData name="Jana Panten" userId="4837875be9110987" providerId="LiveId" clId="{B103F70B-848A-445E-84D1-4C94B93B0581}" dt="2026-07-09T08:53:22.305" v="10" actId="14100"/>
          <ac:spMkLst>
            <pc:docMk/>
            <pc:sldMk cId="2061882751" sldId="539"/>
            <ac:spMk id="7" creationId="{E0607EA0-CE38-88C0-1898-ECAB182886D3}"/>
          </ac:spMkLst>
        </pc:spChg>
      </pc:sldChg>
      <pc:sldChg chg="modSp mod">
        <pc:chgData name="Jana Panten" userId="4837875be9110987" providerId="LiveId" clId="{B103F70B-848A-445E-84D1-4C94B93B0581}" dt="2026-07-09T08:53:32.990" v="12" actId="14100"/>
        <pc:sldMkLst>
          <pc:docMk/>
          <pc:sldMk cId="551147839" sldId="540"/>
        </pc:sldMkLst>
        <pc:spChg chg="mod">
          <ac:chgData name="Jana Panten" userId="4837875be9110987" providerId="LiveId" clId="{B103F70B-848A-445E-84D1-4C94B93B0581}" dt="2026-07-09T08:53:32.990" v="12" actId="14100"/>
          <ac:spMkLst>
            <pc:docMk/>
            <pc:sldMk cId="551147839" sldId="540"/>
            <ac:spMk id="7" creationId="{C1D678E2-193B-2280-3767-60BB70F8D1F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FA6385-4007-4673-A1B8-40EB755C5FD5}" type="datetimeFigureOut">
              <a:rPr lang="de-DE" smtClean="0"/>
              <a:t>09.07.2026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07F3DE-C806-4A9B-91EE-3190E0482AD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179671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049600-72A7-4AD0-A597-B68FCDEF32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6C4C722-DAEF-4747-A08E-06E9ABB346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FC6E9CE-6140-4A9D-8C66-469B5BD48B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A51650B-968E-4EF8-95E0-78BE32EA114E}" type="datetime1">
              <a:rPr lang="de-DE" smtClean="0"/>
              <a:t>09.07.2026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C743247-B6E4-41B1-B9D9-D10C9F381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1CDBF26-4062-411B-904A-2D4B45A70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927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A22B41-7686-4265-AEA9-987C85E1D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23269E8-5A39-48D0-A114-5918432A67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45B0C1A-E376-4056-B2B8-FCEC6E20EC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B5FDFBC-3B28-475A-8A9E-D7CE5A618071}" type="datetime1">
              <a:rPr lang="de-DE" smtClean="0"/>
              <a:t>09.07.2026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85E464F-9160-4D30-97E0-C4035CBA2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C228D07-DDD8-4E7D-99E0-5ABF489EC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46495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95B535-F8F1-4462-9DA2-F2A5C87D8C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EC5DC71-1613-49E4-9471-00C5D2C560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F9FF71F-0484-47D8-936D-0E52F0E751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A20B03B-1B7B-4AAC-B1C7-9FA524443052}" type="datetime1">
              <a:rPr lang="de-DE" smtClean="0"/>
              <a:t>09.07.2026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EE6D419-25BD-4A34-9CFA-0CAC2BFC5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2C6CFA0-0C43-4E53-B2F7-E21836216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29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5DECDC-2CAF-492A-A820-54F341992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4913A42-88C8-41F3-AF00-2B2ED11ABE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267D310-667B-4503-A485-4D6E09E6C8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3A4DBDE-80C3-4919-B15B-0AA55FE4F55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F620241-1AA0-4356-95D0-040B67570C7F}" type="datetime1">
              <a:rPr lang="de-DE" smtClean="0"/>
              <a:t>09.07.2026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3D0571E-947C-4EEC-82B5-B57090FB8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D696F84-494B-446C-AC4F-365494261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59569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C1C871-DF33-49E6-ADB3-7FB19C782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B8388D8-174F-472A-84AF-BA5D9B5ABA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FB24BBB-0585-4331-85FB-C45BB7BD09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A65954F-8A36-4E91-A935-382A4591A0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326447BD-652A-4799-82A3-168060CEFA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C5BDDDFE-0B79-46A7-96C9-422FDD820E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BFE0BA-4FD8-4140-B102-ADB0D984D108}" type="datetime1">
              <a:rPr lang="de-DE" smtClean="0"/>
              <a:t>09.07.2026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82B8FB52-EFF1-483E-9D8B-28892F480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7D7C62B7-F3AD-4072-AA98-C8F9153CE3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3731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38DAD1-98DC-4AAE-B855-686ABA3B4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159A609C-4D4E-401A-B181-29A1A77FB2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C2EE9F9-50C3-4463-AAF4-BE59F4CF41E8}" type="datetime1">
              <a:rPr lang="de-DE" smtClean="0"/>
              <a:t>09.07.2026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A06DA16-ED91-47A5-9633-9D9714FC8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6E0967C-BB27-48D8-9119-8651736A0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07236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DC8FC598-4DA0-413F-A07D-FBB28589E8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762384D-430C-4DA2-BAF1-59FD921FC739}" type="datetime1">
              <a:rPr lang="de-DE" smtClean="0"/>
              <a:t>09.07.2026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69424B8-A2CF-4758-92A7-FA6EC2605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C7239A2-042A-4B98-8AF0-DC7ED2E45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4934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F8E823-5568-40F0-91F1-39BBD21C67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8BC8C6A-0016-461A-8674-558FA12F7F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3262711-45B3-4E25-B18C-CD7EA78255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29000C2-CE9F-4F7C-B6E7-2086E02EA6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8EB27DA-43F6-4C4B-8E3C-7705CED6D411}" type="datetime1">
              <a:rPr lang="de-DE" smtClean="0"/>
              <a:t>09.07.2026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D6C63D0-8AA3-4943-85C1-ECB659BCB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AFE169B-4464-4EFB-8AAA-7BC87FA98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76833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E46630-CC90-4EE0-89F8-0F6EAC420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50D84E0B-5199-46B9-98BC-A78D4BCAD7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EB85318-EEE7-4AF0-8CF7-9633ECB827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99FD5FB-7C92-4717-9AA2-ABBBF682DB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394AF6E-4E0A-43BD-8F16-5AE3958461CC}" type="datetime1">
              <a:rPr lang="de-DE" smtClean="0"/>
              <a:t>09.07.2026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32AAAE8-0BF0-4424-8A5B-25C596F19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D27B736-4A0B-478D-A7FB-5705A37CE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4282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3EF548-B8A4-4158-BEC7-038BDE173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D626CE7-C233-4B8A-8A8E-F400836E0F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B17F5EF-304E-41FB-841B-16FC0182DD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24145F2-3E05-4609-929D-AAEC790A6531}" type="datetime1">
              <a:rPr lang="de-DE" smtClean="0"/>
              <a:t>09.07.2026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581AC02-6B88-4D31-A276-2081F79C2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61A3CAA-2CE7-48F2-A4C7-0E3F1E5AA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74734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222073C3-67C9-47CC-BE55-D9A6955114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AB499C2D-7298-4DE8-8253-C16E532099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3A15FEC-07FC-4564-AECB-F162BF9E92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1522982-7E23-4A57-9C60-F01418B372ED}" type="datetime1">
              <a:rPr lang="de-DE" smtClean="0"/>
              <a:t>09.07.2026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2D4D40D-E626-4078-91CA-00B9E646C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668643A-EA4D-4D92-9E40-05995864D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0385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B30186-50EB-4569-A027-C38EDA6385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D44D7BE-D056-49E6-957B-56F7B7B2FE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247939B-01BF-4EC0-BE80-CFBB2D98B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40312-E1F2-426A-A814-38EECE827037}" type="datetime1">
              <a:rPr lang="de-DE" smtClean="0"/>
              <a:t>09.07.2026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34B95D5-6128-4C47-9E5C-3C0D571EA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F743026-E759-4F75-9E3A-272095EBF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0978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9304F8-C02B-42AE-B28D-ABE5177FE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AD47172-3CDA-48C6-B73E-655913A5DE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1EDDAFB-8043-4B23-A58B-47C8E26AA8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1C23D-B65D-42BF-8D34-283BA472E653}" type="datetime1">
              <a:rPr lang="de-DE" smtClean="0"/>
              <a:t>09.07.2026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4FD9038-D560-449C-AC69-E8592CD63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0C4BCF5-19D7-44C6-93CF-E8D52D47A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42214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7CADD2-3C9D-4835-80D5-CBB6607CD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7718932-B649-4877-ACF2-DEEB69AADB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C72C302-3640-4406-AA74-38E40DCEC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C4DF0-458C-421B-BD47-6A9F069CA99E}" type="datetime1">
              <a:rPr lang="de-DE" smtClean="0"/>
              <a:t>09.07.2026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0254148-2274-44AA-BFD2-90810C393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DEB055D-1F67-42D7-92A0-8AA7C24CB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75339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61F61F-0832-453A-B3A3-C9D8DC837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11E6594-44AD-4F99-9303-05C380033E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7108A04-57C2-4E94-83FB-2F34A45B1C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97A100E-FEC8-4E43-ABD7-62365C510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5A8F8-6A53-4710-BB5B-B0AA6E76E709}" type="datetime1">
              <a:rPr lang="de-DE" smtClean="0"/>
              <a:t>09.07.2026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000BFE8-2864-4770-B67A-96D6AE4C9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58625C8-BAB4-47FC-BC01-B56C81894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53032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F968DF-EA77-468D-87C3-D77A92558E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4F82D98-BB0D-4A3E-8030-22509E8F3B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593014A-164A-468E-887E-9457B9206A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DB2873B-1C98-4120-B6DC-5B77C4C875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596548DE-2B5E-44CD-A049-ECC02FC52E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2B77F02F-11AC-4C37-9F67-FD5B74B09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265F8-AAD3-4B55-A255-379BAC6D4CC1}" type="datetime1">
              <a:rPr lang="de-DE" smtClean="0"/>
              <a:t>09.07.2026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1CC0DFBA-FD09-4E02-B510-86EA13DEF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0C16707F-7F01-42AD-855D-A0DBD40C2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66967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A86719-CABE-488F-BC2B-F8BC78617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4DF8B6D-4017-46BA-9872-152865CB3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46514-3B2E-4089-9218-B9B4ACE81D36}" type="datetime1">
              <a:rPr lang="de-DE" smtClean="0"/>
              <a:t>09.07.2026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646823B-90CC-4E66-8AD8-5E02A653E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ED6BC18-0BCC-40B0-B74E-6337C5A5B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47196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BFF61BA9-96A0-41FB-B955-0502537B1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275B0-9384-4AE0-A10D-41C8562B6F5C}" type="datetime1">
              <a:rPr lang="de-DE" smtClean="0"/>
              <a:t>09.07.2026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F3C6D298-4D73-4C3A-860A-FB147E3D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2C2F33D-FB39-4E2F-B070-8BBBC3DEE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59353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223FC4-A4F9-453D-AB83-D9C435B0E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E866D7E-FBCE-4F7F-AD7F-30A7E6027E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C875029-22C9-4417-B90B-74E139E57F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A00B1AB-6FB0-413A-BBBA-0876BC5BF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CEF05-C2D9-4656-A896-4BDC9952B140}" type="datetime1">
              <a:rPr lang="de-DE" smtClean="0"/>
              <a:t>09.07.2026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0529B87-83E1-4195-9EC9-48DC35B15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38868C8-B082-439C-921B-A5BA137C1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23975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6E1DBB-DE30-4DF0-9D32-E816E0E6F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003AC2F9-6E5B-4BFD-B247-15E47951C7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2FD57AD-8511-445C-A305-912A2380D8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9447ACB-A493-4572-8C37-53ED09A67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B87E0-32E6-4DF4-93C8-1C8EDE697FBA}" type="datetime1">
              <a:rPr lang="de-DE" smtClean="0"/>
              <a:t>09.07.2026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3A7D557-2107-45C7-A2F2-7D5303A99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5DFAC30-B23D-4897-95B3-7CDBB6F42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5509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D5F19B-D038-4C16-B726-5ADF3C0F6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AF67943-C285-4A75-85DF-567749528A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63F1712-29C5-4923-A639-7E90B449E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6BED3-AFFB-4C5C-98F8-CB180AE18945}" type="datetime1">
              <a:rPr lang="de-DE" smtClean="0"/>
              <a:t>09.07.2026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40B8A40-DEAE-4596-AB95-40568DF8C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9810F92-2077-4DE1-B213-666D7F191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39623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89A402CD-A87A-4D43-8037-D6F3F60B6A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805ACAD-9E91-4C4D-9129-D90803D959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F30F3DA-1AB1-4450-9BF7-37F617271D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6B2BC-0987-4007-9008-7C6A9A20508E}" type="datetime1">
              <a:rPr lang="de-DE" smtClean="0"/>
              <a:t>09.07.2026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BDC8E54-8C47-4CEB-BF6F-27B86357E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8A11D70-3986-4583-98F7-7A4A18D56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27286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E9A3F28-3ECD-483D-BFE8-FB8028D9F4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609600"/>
            <a:ext cx="10515600" cy="5567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187F33F-5037-4211-A57D-E38FCA5CAA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3923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E5AE5D47-C72F-4F54-8034-CDC2F2B84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7ED68E3-86C3-4103-80DB-0B5F8C50FB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F4F6559-1CB1-4782-92D4-648DD43FDA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A87218-C2B5-4E84-A999-5D5943247E78}" type="datetime1">
              <a:rPr lang="de-DE" smtClean="0"/>
              <a:t>09.07.2026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2F24DD8-568E-422A-A9AA-6CD5B0E1C7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FEE0030-3114-42E2-BF7F-870966610F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1746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76709C98-E7C1-4E63-B57F-959BEA886D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1</a:t>
            </a:fld>
            <a:endParaRPr lang="de-DE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C4952ED0-7068-A66F-3885-A77ADE74A522}"/>
              </a:ext>
            </a:extLst>
          </p:cNvPr>
          <p:cNvSpPr/>
          <p:nvPr/>
        </p:nvSpPr>
        <p:spPr>
          <a:xfrm>
            <a:off x="0" y="1549021"/>
            <a:ext cx="12192000" cy="4569234"/>
          </a:xfrm>
          <a:prstGeom prst="rect">
            <a:avLst/>
          </a:prstGeom>
          <a:solidFill>
            <a:srgbClr val="EE8A22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1B7C15C4-28B9-60C6-FE8B-B8DF6B5580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639838"/>
            <a:ext cx="9144000" cy="2387600"/>
          </a:xfrm>
        </p:spPr>
        <p:txBody>
          <a:bodyPr/>
          <a:lstStyle/>
          <a:p>
            <a: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  <a:t>POR</a:t>
            </a:r>
            <a:b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</a:br>
            <a:b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</a:br>
            <a: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  <a:t>Kurseinheit 13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654E0ABA-E1C0-5089-ED8E-ABC38C5270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74" t="24019" r="11490"/>
          <a:stretch>
            <a:fillRect/>
          </a:stretch>
        </p:blipFill>
        <p:spPr>
          <a:xfrm>
            <a:off x="-64851" y="4368839"/>
            <a:ext cx="3827835" cy="2140337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7795DD6D-74AA-F8C5-0063-E50988AF12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032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00770" cy="5281016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lvl="1" algn="ctr">
              <a:defRPr/>
            </a:pP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Wiederholung: Verordnung zur Gefahrenabwehr</a:t>
            </a:r>
            <a:endParaRPr kumimoji="0" lang="de-DE" sz="24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		Rechtmäßigkeit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RGL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nötig: delegierte Gesetzgebung (Gewaltenverschränkung)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praktische Konkordanz:	Demokratie- / Rechtsstaatsprinzip (Art. 20, 28 I GG)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„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Wesentlichkeitsth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.“: Art. 80 I 2 GG / Art. 64 I 2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VvB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(Art. 80 S. 2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VerfBbg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											 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Inhalt, Zweck und Ausmaß der erteilten Ermächtigung 											 im Gesetz bestimmt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 </a:t>
            </a:r>
          </a:p>
          <a:p>
            <a:pPr lvl="0"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§ 55 ASOG (§ 24 OBG)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139C6BF-B05E-40B4-915B-8B27E7713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EAF5924-6CA2-0E21-7B2A-467883EF02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8CE13A01-49AB-A5F6-DC0C-6CC3C7D72A94}"/>
              </a:ext>
            </a:extLst>
          </p:cNvPr>
          <p:cNvSpPr/>
          <p:nvPr/>
        </p:nvSpPr>
        <p:spPr>
          <a:xfrm>
            <a:off x="0" y="102357"/>
            <a:ext cx="2333243" cy="92087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Kurseinheit 13</a:t>
            </a:r>
          </a:p>
        </p:txBody>
      </p:sp>
    </p:spTree>
    <p:extLst>
      <p:ext uri="{BB962C8B-B14F-4D97-AF65-F5344CB8AC3E}">
        <p14:creationId xmlns:p14="http://schemas.microsoft.com/office/powerpoint/2010/main" val="35714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771791" cy="5835013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lvl="1" algn="ctr">
              <a:defRPr/>
            </a:pP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Wiederholung: Verordnung zur Gefahrenabwehr</a:t>
            </a:r>
            <a:endParaRPr kumimoji="0" lang="de-DE" sz="24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II.		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Vorauss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Formell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Zuständigkeit: Senat, § 55 ASOG (insbes. Innenminister, § 25 OBG)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Verfahren: keine besonderen Vorgaben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Form: RGL zitieren, Art. 64 I 3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VvB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(Art. 80 S. 3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VerfBbg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§ 29 Nr. 3 OBG)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Materiell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 als richtige Handlungsform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VO = abstrakt-generelle Regelung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↔ Allgemeinverfügung als VA (§ 35 S. 2 VwVfG) = konkret-generelle Regelung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139C6BF-B05E-40B4-915B-8B27E7713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670C72A-A846-7FA2-99C2-308F18AFB6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C9D85CF5-A653-0E90-0441-4C7462988DF5}"/>
              </a:ext>
            </a:extLst>
          </p:cNvPr>
          <p:cNvSpPr/>
          <p:nvPr/>
        </p:nvSpPr>
        <p:spPr>
          <a:xfrm>
            <a:off x="0" y="102357"/>
            <a:ext cx="2333243" cy="92087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Kurseinheit 13</a:t>
            </a:r>
          </a:p>
        </p:txBody>
      </p:sp>
    </p:spTree>
    <p:extLst>
      <p:ext uri="{BB962C8B-B14F-4D97-AF65-F5344CB8AC3E}">
        <p14:creationId xmlns:p14="http://schemas.microsoft.com/office/powerpoint/2010/main" val="1220935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00769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lvl="1" algn="ctr">
              <a:defRPr/>
            </a:pP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Wiederholung: Verordnung zur Gefahrenabwehr</a:t>
            </a:r>
          </a:p>
          <a:p>
            <a:pPr lvl="0" defTabSz="360000">
              <a:lnSpc>
                <a:spcPct val="150000"/>
              </a:lnSpc>
              <a:defRPr/>
            </a:pPr>
            <a:endParaRPr lang="de-DE" sz="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Abstrakte Gefahr für die 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öff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Sicherheit / Ordnung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eine nach allg. Lebenserfahrung oder den Erkenntnissen fachkundiger 					Stellen mögliche Sachlage, die im Falle ihres Eintritts (typischerweise) 					eine konkrete Gefahr darstellt (abstrakt-generelle Betrachtung)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Störer / Ordnungspflicht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noProof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III.		</a:t>
            </a:r>
            <a:r>
              <a:rPr lang="de-DE" sz="2400" u="sng" noProof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RF: normatives Ermessen → allg. 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Anford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aus RSP (Art. 20 II 2, III, 28 I GG)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400" u="sng" noProof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400" u="sng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400" u="sng" noProof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400" u="sng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28FFA455-10CC-43F2-A995-FAF7EE0E2548}"/>
              </a:ext>
            </a:extLst>
          </p:cNvPr>
          <p:cNvCxnSpPr>
            <a:cxnSpLocks/>
          </p:cNvCxnSpPr>
          <p:nvPr/>
        </p:nvCxnSpPr>
        <p:spPr>
          <a:xfrm flipH="1">
            <a:off x="2481203" y="4503001"/>
            <a:ext cx="360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0BA30286-FA78-433B-863F-F4F5465154EF}"/>
              </a:ext>
            </a:extLst>
          </p:cNvPr>
          <p:cNvCxnSpPr>
            <a:cxnSpLocks/>
          </p:cNvCxnSpPr>
          <p:nvPr/>
        </p:nvCxnSpPr>
        <p:spPr>
          <a:xfrm>
            <a:off x="6081203" y="4503001"/>
            <a:ext cx="360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feld 7">
            <a:extLst>
              <a:ext uri="{FF2B5EF4-FFF2-40B4-BE49-F238E27FC236}">
                <a16:creationId xmlns:a16="http://schemas.microsoft.com/office/drawing/2014/main" id="{13898B02-B561-4A2A-A3D4-C8AA460C8BF8}"/>
              </a:ext>
            </a:extLst>
          </p:cNvPr>
          <p:cNvSpPr txBox="1"/>
          <p:nvPr/>
        </p:nvSpPr>
        <p:spPr>
          <a:xfrm>
            <a:off x="695417" y="4616388"/>
            <a:ext cx="5288133" cy="210508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kumimoji="0" lang="de-DE" sz="2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Verhältnism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.: § 56 I ASOG (§ 28 OBG)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legitimes Ziel, geeignet, erforderlich 	und angemessen bzgl. Grundrechte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D6B74216-55A3-45D0-9CBD-2F925801C8BA}"/>
              </a:ext>
            </a:extLst>
          </p:cNvPr>
          <p:cNvSpPr txBox="1"/>
          <p:nvPr/>
        </p:nvSpPr>
        <p:spPr>
          <a:xfrm>
            <a:off x="6208449" y="4616388"/>
            <a:ext cx="5634356" cy="210508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Bestimmtheit: § 56 II ASOG (§ 28 OBG)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ratio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	 Rechtssicherheit				(Verhaltenssteuerung + Justitiabilität)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nötig: hinreichende Bestimmtheit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8A0C31E-A5CE-5E3E-EAB6-244F3BF40B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11" name="Rechteck 10">
            <a:extLst>
              <a:ext uri="{FF2B5EF4-FFF2-40B4-BE49-F238E27FC236}">
                <a16:creationId xmlns:a16="http://schemas.microsoft.com/office/drawing/2014/main" id="{2232CA59-1D41-FCB9-9BF3-51943160485F}"/>
              </a:ext>
            </a:extLst>
          </p:cNvPr>
          <p:cNvSpPr/>
          <p:nvPr/>
        </p:nvSpPr>
        <p:spPr>
          <a:xfrm>
            <a:off x="0" y="102357"/>
            <a:ext cx="2333243" cy="92087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Kurseinheit 13</a:t>
            </a:r>
          </a:p>
        </p:txBody>
      </p:sp>
    </p:spTree>
    <p:extLst>
      <p:ext uri="{BB962C8B-B14F-4D97-AF65-F5344CB8AC3E}">
        <p14:creationId xmlns:p14="http://schemas.microsoft.com/office/powerpoint/2010/main" val="351699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00770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lvl="1" algn="ctr">
              <a:defRPr/>
            </a:pP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Wiederholung: Verordnung zur Gefahrenabwehr</a:t>
            </a:r>
            <a:endParaRPr kumimoji="0" lang="de-DE" sz="24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		Rechtsschutzmöglichkeiten gegen VO</a:t>
            </a: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139C6BF-B05E-40B4-915B-8B27E7713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55935DE4-623D-412D-8FF0-DD3E1D598622}"/>
              </a:ext>
            </a:extLst>
          </p:cNvPr>
          <p:cNvCxnSpPr>
            <a:cxnSpLocks/>
          </p:cNvCxnSpPr>
          <p:nvPr/>
        </p:nvCxnSpPr>
        <p:spPr>
          <a:xfrm flipH="1">
            <a:off x="2496000" y="1695469"/>
            <a:ext cx="360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B329A1DB-CD85-47E8-8109-B199C8FF7733}"/>
              </a:ext>
            </a:extLst>
          </p:cNvPr>
          <p:cNvCxnSpPr>
            <a:cxnSpLocks/>
          </p:cNvCxnSpPr>
          <p:nvPr/>
        </p:nvCxnSpPr>
        <p:spPr>
          <a:xfrm>
            <a:off x="6096000" y="1695469"/>
            <a:ext cx="360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feld 6">
            <a:extLst>
              <a:ext uri="{FF2B5EF4-FFF2-40B4-BE49-F238E27FC236}">
                <a16:creationId xmlns:a16="http://schemas.microsoft.com/office/drawing/2014/main" id="{0C803CFF-4869-4943-B09C-08D5315BA4C4}"/>
              </a:ext>
            </a:extLst>
          </p:cNvPr>
          <p:cNvSpPr txBox="1"/>
          <p:nvPr/>
        </p:nvSpPr>
        <p:spPr>
          <a:xfrm>
            <a:off x="719092" y="1784411"/>
            <a:ext cx="5264458" cy="493706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Direkter Rechtsschutz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Prinzipale NK</a:t>
            </a: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§ 47 I Nr. 2 VwGO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noProof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(+), § 62a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JustG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Bln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→ Bbg: (+), § 4 I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BbgVwGG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II.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VB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	Art. </a:t>
            </a:r>
            <a:r>
              <a:rPr kumimoji="0" lang="de-DE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94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 Nr. 4a GG,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§ 13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Nr. 8a BVerfGG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baseline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grds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subsidiär (§ 90 II BVerfGG), 		da indirekter Rechtsschutz i.d.R. 		möglich und zumutbar ist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4B60833F-CEEE-4529-88E7-04E42D308290}"/>
              </a:ext>
            </a:extLst>
          </p:cNvPr>
          <p:cNvSpPr txBox="1"/>
          <p:nvPr/>
        </p:nvSpPr>
        <p:spPr>
          <a:xfrm>
            <a:off x="6381134" y="1784411"/>
            <a:ext cx="5447071" cy="493706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Indirekter</a:t>
            </a:r>
            <a:r>
              <a:rPr kumimoji="0" lang="de-DE" sz="2400" b="1" i="0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Rechtsschutz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baseline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Allg. 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FKl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§ 43 I, 1. Alt. VwGO</a:t>
            </a:r>
            <a:endParaRPr kumimoji="0" lang="de-DE" sz="2400" b="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→ konkretes RV: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Kl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äger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≠ VO, falls 		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rw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= nichtig (im Einzelfall GR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str.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II.	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AnfKl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§ 42 I, 1. Alt. VwGO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→ falls VA als „unselbständige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Verfü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	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gung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 (Konkretisierung der VO)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	RGL: VO (sofern VA-Befugnis) 				oder Generalklausel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2832E263-E47B-4FC6-8531-926E9CE2A26C}"/>
              </a:ext>
            </a:extLst>
          </p:cNvPr>
          <p:cNvCxnSpPr>
            <a:cxnSpLocks/>
          </p:cNvCxnSpPr>
          <p:nvPr/>
        </p:nvCxnSpPr>
        <p:spPr>
          <a:xfrm>
            <a:off x="5013134" y="6462811"/>
            <a:ext cx="1080000" cy="0"/>
          </a:xfrm>
          <a:prstGeom prst="straightConnector1">
            <a:avLst/>
          </a:prstGeom>
          <a:ln w="381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ABEA4BE4-F9AA-4F28-90FE-E130D22BB924}"/>
              </a:ext>
            </a:extLst>
          </p:cNvPr>
          <p:cNvCxnSpPr>
            <a:cxnSpLocks/>
          </p:cNvCxnSpPr>
          <p:nvPr/>
        </p:nvCxnSpPr>
        <p:spPr>
          <a:xfrm flipV="1">
            <a:off x="6093134" y="2646811"/>
            <a:ext cx="0" cy="3816000"/>
          </a:xfrm>
          <a:prstGeom prst="straightConnector1">
            <a:avLst/>
          </a:prstGeom>
          <a:ln w="381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D456F2B5-C4CE-4671-BCC4-1ED4392AA425}"/>
              </a:ext>
            </a:extLst>
          </p:cNvPr>
          <p:cNvCxnSpPr>
            <a:cxnSpLocks/>
          </p:cNvCxnSpPr>
          <p:nvPr/>
        </p:nvCxnSpPr>
        <p:spPr>
          <a:xfrm>
            <a:off x="6093134" y="2646811"/>
            <a:ext cx="28800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mit Pfeil 16">
            <a:extLst>
              <a:ext uri="{FF2B5EF4-FFF2-40B4-BE49-F238E27FC236}">
                <a16:creationId xmlns:a16="http://schemas.microsoft.com/office/drawing/2014/main" id="{934CDD29-E86B-4155-B0FD-50E3450988C7}"/>
              </a:ext>
            </a:extLst>
          </p:cNvPr>
          <p:cNvCxnSpPr>
            <a:cxnSpLocks/>
          </p:cNvCxnSpPr>
          <p:nvPr/>
        </p:nvCxnSpPr>
        <p:spPr>
          <a:xfrm>
            <a:off x="6093134" y="4288798"/>
            <a:ext cx="28800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Grafik 11">
            <a:extLst>
              <a:ext uri="{FF2B5EF4-FFF2-40B4-BE49-F238E27FC236}">
                <a16:creationId xmlns:a16="http://schemas.microsoft.com/office/drawing/2014/main" id="{0D3C0D7A-91F9-8B69-B560-7C7E7C6F4C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14" name="Rechteck 13">
            <a:extLst>
              <a:ext uri="{FF2B5EF4-FFF2-40B4-BE49-F238E27FC236}">
                <a16:creationId xmlns:a16="http://schemas.microsoft.com/office/drawing/2014/main" id="{449C18A1-1366-6560-6E3E-479D694D2446}"/>
              </a:ext>
            </a:extLst>
          </p:cNvPr>
          <p:cNvSpPr/>
          <p:nvPr/>
        </p:nvSpPr>
        <p:spPr>
          <a:xfrm>
            <a:off x="0" y="102357"/>
            <a:ext cx="2333243" cy="92087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Kurseinheit 13</a:t>
            </a:r>
          </a:p>
        </p:txBody>
      </p:sp>
    </p:spTree>
    <p:extLst>
      <p:ext uri="{BB962C8B-B14F-4D97-AF65-F5344CB8AC3E}">
        <p14:creationId xmlns:p14="http://schemas.microsoft.com/office/powerpoint/2010/main" val="1991539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00770" cy="5835013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lvl="1" algn="ctr">
              <a:defRPr/>
            </a:pP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Wiederholung: Verordnung zur Gefahrenabwehr</a:t>
            </a:r>
            <a:endParaRPr kumimoji="0" lang="de-DE" sz="24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		Rechtsschutzmöglichkeiten auf VO-Erlass</a:t>
            </a: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139C6BF-B05E-40B4-915B-8B27E7713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55935DE4-623D-412D-8FF0-DD3E1D598622}"/>
              </a:ext>
            </a:extLst>
          </p:cNvPr>
          <p:cNvCxnSpPr>
            <a:cxnSpLocks/>
          </p:cNvCxnSpPr>
          <p:nvPr/>
        </p:nvCxnSpPr>
        <p:spPr>
          <a:xfrm flipH="1">
            <a:off x="2496000" y="1695469"/>
            <a:ext cx="360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B329A1DB-CD85-47E8-8109-B199C8FF7733}"/>
              </a:ext>
            </a:extLst>
          </p:cNvPr>
          <p:cNvCxnSpPr>
            <a:cxnSpLocks/>
          </p:cNvCxnSpPr>
          <p:nvPr/>
        </p:nvCxnSpPr>
        <p:spPr>
          <a:xfrm>
            <a:off x="6096000" y="1695469"/>
            <a:ext cx="360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feld 6">
            <a:extLst>
              <a:ext uri="{FF2B5EF4-FFF2-40B4-BE49-F238E27FC236}">
                <a16:creationId xmlns:a16="http://schemas.microsoft.com/office/drawing/2014/main" id="{0C803CFF-4869-4943-B09C-08D5315BA4C4}"/>
              </a:ext>
            </a:extLst>
          </p:cNvPr>
          <p:cNvSpPr txBox="1"/>
          <p:nvPr/>
        </p:nvSpPr>
        <p:spPr>
          <a:xfrm>
            <a:off x="719092" y="1784411"/>
            <a:ext cx="5243744" cy="441613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r>
              <a:rPr kumimoji="0" lang="de-DE" sz="240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Allg.</a:t>
            </a:r>
            <a:r>
              <a:rPr kumimoji="0" lang="de-DE" sz="2400" i="0" u="sng" strike="noStrike" kern="1200" cap="none" spc="-20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de-DE" sz="240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LKl</a:t>
            </a:r>
            <a:r>
              <a:rPr kumimoji="0" lang="de-DE" sz="240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  <a:r>
              <a:rPr kumimoji="0" lang="de-DE" sz="240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  <a:r>
              <a:rPr kumimoji="0" lang="de-DE" sz="2400" i="0" strike="noStrike" kern="1200" cap="none" spc="-20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de-DE" sz="240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§§</a:t>
            </a:r>
            <a:r>
              <a:rPr kumimoji="0" lang="de-DE" sz="2400" i="0" strike="noStrike" kern="1200" cap="none" spc="-20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de-DE" sz="240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43</a:t>
            </a:r>
            <a:r>
              <a:rPr kumimoji="0" lang="de-DE" sz="2400" i="0" strike="noStrike" kern="1200" cap="none" spc="-20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de-DE" sz="2400" i="0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II,</a:t>
            </a:r>
            <a:r>
              <a:rPr kumimoji="0" lang="de-DE" sz="2400" i="0" strike="noStrike" kern="1200" cap="none" spc="-20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de-DE" sz="2400" i="0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111,</a:t>
            </a:r>
            <a:r>
              <a:rPr kumimoji="0" lang="de-DE" sz="2400" i="0" strike="noStrike" kern="1200" cap="none" spc="-20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de-DE" sz="2400" i="0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113 IV</a:t>
            </a:r>
            <a:r>
              <a:rPr kumimoji="0" lang="de-DE" sz="2400" i="0" strike="noStrike" kern="1200" cap="none" spc="-20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de-DE" sz="2400" i="0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VwGO</a:t>
            </a:r>
            <a:endParaRPr kumimoji="0" lang="de-DE" sz="240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noProof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zwar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grds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vorrangig (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Subsidiari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	tät der allg.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FKl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., § 43 II VwGO)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→ aber Leistungsurteil mit voll-				streckbarem Tenor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ggü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Norm-		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geber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wäre tiefgreifender Eingriff 		in Gewaltenteilung (Art. 20 II 2 			GG)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4B60833F-CEEE-4529-88E7-04E42D308290}"/>
              </a:ext>
            </a:extLst>
          </p:cNvPr>
          <p:cNvSpPr txBox="1"/>
          <p:nvPr/>
        </p:nvSpPr>
        <p:spPr>
          <a:xfrm>
            <a:off x="6381134" y="1784411"/>
            <a:ext cx="5447071" cy="441613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kumimoji="0" lang="de-DE" sz="2400" b="1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Allg. 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FKl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§ 43 I, 1. Alt. VwGO</a:t>
            </a:r>
            <a:endParaRPr kumimoji="0" lang="de-DE" sz="2400" i="0" strike="noStrike" kern="1200" cap="none" spc="0" normalizeH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→ entspricht besser Gewaltenteilung 		(kein vollstreckbarer Tenor) und 			zudem i.d.R. Vollstreckung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ggü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			Hoheitsträger unnötig („Ehren-			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manntheorie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“, Art. 20 III GG)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→ konkretes RV: Asp. des Klägers 			auf Erlass einer VO aus GR?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2C0FE358-84B7-E03D-7F1B-088D0103BF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11" name="Rechteck 10">
            <a:extLst>
              <a:ext uri="{FF2B5EF4-FFF2-40B4-BE49-F238E27FC236}">
                <a16:creationId xmlns:a16="http://schemas.microsoft.com/office/drawing/2014/main" id="{096E7562-9B5F-263C-F6A8-671CA1E5414F}"/>
              </a:ext>
            </a:extLst>
          </p:cNvPr>
          <p:cNvSpPr/>
          <p:nvPr/>
        </p:nvSpPr>
        <p:spPr>
          <a:xfrm>
            <a:off x="0" y="102357"/>
            <a:ext cx="2333243" cy="92087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Kurseinheit 13</a:t>
            </a:r>
          </a:p>
        </p:txBody>
      </p:sp>
    </p:spTree>
    <p:extLst>
      <p:ext uri="{BB962C8B-B14F-4D97-AF65-F5344CB8AC3E}">
        <p14:creationId xmlns:p14="http://schemas.microsoft.com/office/powerpoint/2010/main" val="441705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E61B1F-36EF-5181-5D0C-9AB64F2083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31EEBA73-D50D-ABA5-6BC1-7C0EB746A7E0}"/>
              </a:ext>
            </a:extLst>
          </p:cNvPr>
          <p:cNvSpPr/>
          <p:nvPr/>
        </p:nvSpPr>
        <p:spPr>
          <a:xfrm>
            <a:off x="0" y="1549021"/>
            <a:ext cx="12192000" cy="4569234"/>
          </a:xfrm>
          <a:prstGeom prst="rect">
            <a:avLst/>
          </a:prstGeom>
          <a:solidFill>
            <a:srgbClr val="EE8A22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B8C157-8652-B887-14A3-93EC152D25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191216"/>
            <a:ext cx="9144000" cy="2387600"/>
          </a:xfrm>
        </p:spPr>
        <p:txBody>
          <a:bodyPr/>
          <a:lstStyle/>
          <a:p>
            <a: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  <a:t>POR</a:t>
            </a:r>
            <a:b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</a:br>
            <a:b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</a:br>
            <a:r>
              <a:rPr lang="de-DE" sz="3200" dirty="0">
                <a:solidFill>
                  <a:schemeClr val="bg1"/>
                </a:solidFill>
                <a:latin typeface="Frutiger" panose="020B0500000000000000" pitchFamily="34" charset="0"/>
              </a:rPr>
              <a:t>FALL 12 – Einrichtungsbetrieb und Hausrecht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ACA93AB7-ED4A-CAE2-8ED6-5BF081551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7</a:t>
            </a:fld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CD57A36-00EA-AB6B-67B2-8A12749F1C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pic>
        <p:nvPicPr>
          <p:cNvPr id="7" name="Grafik 6" descr="Architektur Silhouette">
            <a:extLst>
              <a:ext uri="{FF2B5EF4-FFF2-40B4-BE49-F238E27FC236}">
                <a16:creationId xmlns:a16="http://schemas.microsoft.com/office/drawing/2014/main" id="{CB9207E8-ABA9-20E3-3090-7645683BA2C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38800" y="476381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509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71791" cy="5835013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algn="ctr">
              <a:defRPr/>
            </a:pP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Fall </a:t>
            </a: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12: Einrichtungsbetrieb und Hausrecht</a:t>
            </a:r>
            <a:endParaRPr kumimoji="0" lang="de-DE" sz="24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       		</a:t>
            </a: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86E28A3A-7E1A-4E6D-A4E1-84DCF77DF76C}"/>
              </a:ext>
            </a:extLst>
          </p:cNvPr>
          <p:cNvCxnSpPr>
            <a:cxnSpLocks/>
          </p:cNvCxnSpPr>
          <p:nvPr/>
        </p:nvCxnSpPr>
        <p:spPr>
          <a:xfrm>
            <a:off x="2831967" y="2001042"/>
            <a:ext cx="6840000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feld 18">
            <a:extLst>
              <a:ext uri="{FF2B5EF4-FFF2-40B4-BE49-F238E27FC236}">
                <a16:creationId xmlns:a16="http://schemas.microsoft.com/office/drawing/2014/main" id="{323E34FF-4332-4E58-AA91-C3031E1F6CE1}"/>
              </a:ext>
            </a:extLst>
          </p:cNvPr>
          <p:cNvSpPr txBox="1"/>
          <p:nvPr/>
        </p:nvSpPr>
        <p:spPr>
          <a:xfrm>
            <a:off x="8826366" y="2692596"/>
            <a:ext cx="3156015" cy="202256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5AEF5AF6-BD2D-43D8-853A-DF7BAE45B424}"/>
              </a:ext>
            </a:extLst>
          </p:cNvPr>
          <p:cNvSpPr txBox="1"/>
          <p:nvPr/>
        </p:nvSpPr>
        <p:spPr>
          <a:xfrm>
            <a:off x="751506" y="1682546"/>
            <a:ext cx="2080462" cy="56786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Kläger K</a:t>
            </a:r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F6F5B26E-891C-4ABA-A22C-9E9496EF912E}"/>
              </a:ext>
            </a:extLst>
          </p:cNvPr>
          <p:cNvSpPr txBox="1"/>
          <p:nvPr/>
        </p:nvSpPr>
        <p:spPr>
          <a:xfrm>
            <a:off x="9671967" y="1682544"/>
            <a:ext cx="1487261" cy="56786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Stadt H</a:t>
            </a: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5CA26464-AD98-453D-B7D1-BBA459B24A00}"/>
              </a:ext>
            </a:extLst>
          </p:cNvPr>
          <p:cNvSpPr txBox="1"/>
          <p:nvPr/>
        </p:nvSpPr>
        <p:spPr>
          <a:xfrm>
            <a:off x="2831967" y="2370338"/>
            <a:ext cx="8327261" cy="234482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1.		Sicherstellung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der Instrumente (erledigt)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primär Realakt, evtl. konkludenter Duldungs-VA?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2.		Hausverbot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(nicht erledigt)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	urspr. Formblatt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/ Hinweis, im Prozess Bescheid (VA)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24" name="Gerade Verbindung mit Pfeil 23">
            <a:extLst>
              <a:ext uri="{FF2B5EF4-FFF2-40B4-BE49-F238E27FC236}">
                <a16:creationId xmlns:a16="http://schemas.microsoft.com/office/drawing/2014/main" id="{B04D0C83-C2D1-4343-B272-4C0888C79E63}"/>
              </a:ext>
            </a:extLst>
          </p:cNvPr>
          <p:cNvCxnSpPr>
            <a:cxnSpLocks/>
          </p:cNvCxnSpPr>
          <p:nvPr/>
        </p:nvCxnSpPr>
        <p:spPr>
          <a:xfrm>
            <a:off x="1775524" y="2250407"/>
            <a:ext cx="0" cy="2464753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feld 31">
            <a:extLst>
              <a:ext uri="{FF2B5EF4-FFF2-40B4-BE49-F238E27FC236}">
                <a16:creationId xmlns:a16="http://schemas.microsoft.com/office/drawing/2014/main" id="{8F797C4A-E1D7-4BA8-BA2C-1AE78EF72E00}"/>
              </a:ext>
            </a:extLst>
          </p:cNvPr>
          <p:cNvSpPr txBox="1"/>
          <p:nvPr/>
        </p:nvSpPr>
        <p:spPr>
          <a:xfrm>
            <a:off x="751505" y="4715163"/>
            <a:ext cx="11131253" cy="62112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VG: „Feststellung, dass Sicherstellung</a:t>
            </a:r>
            <a:r>
              <a:rPr kumimoji="0" lang="de-DE" sz="2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und Hausverbot rechtswidrig</a:t>
            </a: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“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DF681610-902F-4700-8FF4-C3C990CD92E4}"/>
              </a:ext>
            </a:extLst>
          </p:cNvPr>
          <p:cNvSpPr txBox="1"/>
          <p:nvPr/>
        </p:nvSpPr>
        <p:spPr>
          <a:xfrm>
            <a:off x="751505" y="5575648"/>
            <a:ext cx="11131253" cy="62112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kumimoji="0" lang="de-DE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[</a:t>
            </a:r>
            <a:r>
              <a:rPr kumimoji="0" lang="de-DE" sz="240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Aufbau</a:t>
            </a:r>
            <a:r>
              <a:rPr kumimoji="0" lang="de-DE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gemeinsame oder</a:t>
            </a:r>
            <a:r>
              <a:rPr kumimoji="0" lang="de-DE" sz="240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getrennte Prüfung der Maßnahmen vertretbar]</a:t>
            </a:r>
            <a:endParaRPr kumimoji="0" lang="de-DE" sz="2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792F6E8-6E41-C207-A0C1-5BCAB85C9F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3B237245-7E06-08CF-BEF8-4A973FFA5F2D}"/>
              </a:ext>
            </a:extLst>
          </p:cNvPr>
          <p:cNvSpPr/>
          <p:nvPr/>
        </p:nvSpPr>
        <p:spPr>
          <a:xfrm>
            <a:off x="0" y="102357"/>
            <a:ext cx="2333243" cy="92087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FALL 12</a:t>
            </a:r>
          </a:p>
        </p:txBody>
      </p:sp>
    </p:spTree>
    <p:extLst>
      <p:ext uri="{BB962C8B-B14F-4D97-AF65-F5344CB8AC3E}">
        <p14:creationId xmlns:p14="http://schemas.microsoft.com/office/powerpoint/2010/main" val="3521140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00769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algn="ctr">
              <a:defRPr/>
            </a:pP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Fall 1</a:t>
            </a: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2: Einrichtungsbetrieb und Hausrecht, 1. Teil: Sicherstellung</a:t>
            </a:r>
            <a:endParaRPr kumimoji="0" lang="de-DE" sz="24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		Z / SEV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 40 I 1 VwGO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öff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.-rechtliche Streitigkeit nicht verfassungsrechtlicher Art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		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Öff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.-rechtliche streitentscheidende Norm („modifizierte Subjektstheorie“)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(-), Standardmaßnahme (vgl. § 38 ASOG / § 23 Nr. 1g OBG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i.V.m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§ 25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			  unanwendbar: Parkverwaltung ≠ Ordnungsbehörde zur Gefahrenabwehr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Typisch hoheitliche Handlungsform („Subordinationstheorie“)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(-), Sicherstellung ist primär Realakt, allenfalls konkludenter Duldungs-VA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Sachzusammenhang zur 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öff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.-rechtlichen Aufgabe („Daseinsvorsorge“)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(+), Park als „öffentliche Einrichtung“, vgl. §§ 4, 30 NKomVG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  (insoweit egal, ob K „Einwohner“ der Gemeinde ist, § 28 NKomVG)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5BF9AFF-625C-725E-75B0-7DE494304A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679373" y="1"/>
            <a:ext cx="1512626" cy="769481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409C4225-53BC-BD56-E693-8FEF7341CB1E}"/>
              </a:ext>
            </a:extLst>
          </p:cNvPr>
          <p:cNvSpPr/>
          <p:nvPr/>
        </p:nvSpPr>
        <p:spPr>
          <a:xfrm>
            <a:off x="1" y="102357"/>
            <a:ext cx="1583140" cy="566383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FALL 12</a:t>
            </a:r>
          </a:p>
        </p:txBody>
      </p:sp>
    </p:spTree>
    <p:extLst>
      <p:ext uri="{BB962C8B-B14F-4D97-AF65-F5344CB8AC3E}">
        <p14:creationId xmlns:p14="http://schemas.microsoft.com/office/powerpoint/2010/main" val="3069050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825057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§§ 45, 52 VwGO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VG Hannover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III.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§§ 61, 63 VwGO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K / Stadt H (Rechtsträgerprinzip)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IV.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§§ 88, 86 III VwGO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	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Klägerisches Begehren + Vorrang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maßnahmespez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RS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					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FFKl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(§ 113 I 4 VwGO)?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 i.S.v. § 35 S. 1 VwVfG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Regelung im Einzelfall mit Außenwirkung?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konkludenter Duldungs-VA bei Anwesenheit (Bekanntgabe möglich): (+)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Erledigung i.S.v. § 43 II VwVfG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Rückgabe = Wegfall der Beschwer (+)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„vorher“ i.S.v. § 113 I 4 VwGO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vor letzter mündlicher Verhandlung (+)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aber nach Klageerhebung wegen Systematik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Abschnitt §§ 107 ff VwGO (-)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hier: 	vorprozessuale Erledigung, d.h. ggf. § 113 I 4 VwGO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analog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bei 					planwidriger Regelungslücke und vergleichbarer Interessenlage?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DD65090F-C664-46E4-A769-271CD907038F}"/>
              </a:ext>
            </a:extLst>
          </p:cNvPr>
          <p:cNvCxnSpPr>
            <a:cxnSpLocks/>
          </p:cNvCxnSpPr>
          <p:nvPr/>
        </p:nvCxnSpPr>
        <p:spPr>
          <a:xfrm>
            <a:off x="6096000" y="6570000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Grafik 5">
            <a:extLst>
              <a:ext uri="{FF2B5EF4-FFF2-40B4-BE49-F238E27FC236}">
                <a16:creationId xmlns:a16="http://schemas.microsoft.com/office/drawing/2014/main" id="{2D539041-E737-B4E3-CB0B-EEC3F3C9BD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E880B76C-F4AA-992D-2968-FA8B198B9FCE}"/>
              </a:ext>
            </a:extLst>
          </p:cNvPr>
          <p:cNvSpPr/>
          <p:nvPr/>
        </p:nvSpPr>
        <p:spPr>
          <a:xfrm>
            <a:off x="0" y="102357"/>
            <a:ext cx="1869743" cy="648270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FALL 12</a:t>
            </a:r>
          </a:p>
        </p:txBody>
      </p:sp>
    </p:spTree>
    <p:extLst>
      <p:ext uri="{BB962C8B-B14F-4D97-AF65-F5344CB8AC3E}">
        <p14:creationId xmlns:p14="http://schemas.microsoft.com/office/powerpoint/2010/main" val="2658676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98424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ctr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§ 113 I 4 VwGO analog bei vorprozessualer Erledigung?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Zw.-Erg.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FFKl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(§ 113 I 4 VwGO) analog		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139C6BF-B05E-40B4-915B-8B27E7713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5B4782A-ECD6-447C-917A-4962C74B5074}"/>
              </a:ext>
            </a:extLst>
          </p:cNvPr>
          <p:cNvSpPr txBox="1"/>
          <p:nvPr/>
        </p:nvSpPr>
        <p:spPr>
          <a:xfrm>
            <a:off x="1056640" y="1528882"/>
            <a:ext cx="4815841" cy="440140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MM (-)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da keine planwidrige 						Regelungslücke, da allg. 				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FKl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(§ 43 I, 1. Alt. VwGO)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	dagegen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VA begründet nur Rechte und Pflichten, ist aber selbst kein konkretes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Rechtsver-hältnis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(= im Einzelfall sind Rechte und Pflichten streitig)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C1CC47A4-58E5-421E-9EC8-15D22B726DD8}"/>
              </a:ext>
            </a:extLst>
          </p:cNvPr>
          <p:cNvSpPr txBox="1"/>
          <p:nvPr/>
        </p:nvSpPr>
        <p:spPr>
          <a:xfrm>
            <a:off x="6319519" y="1528882"/>
            <a:ext cx="4815841" cy="440140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hM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(+), da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	spezifischer VA Bezug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 zufälliger Zeitpunkt der 	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Erledi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	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gung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(kurz vor oder nach Klage-	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erhebung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	effektiver Rechtsschutz (Art. 19 	IV GG) verlangt	Überprüfbarkeit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	Gewohnheitsrecht</a:t>
            </a:r>
          </a:p>
        </p:txBody>
      </p: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01331CC4-649F-4B4C-88D9-A4434D89E272}"/>
              </a:ext>
            </a:extLst>
          </p:cNvPr>
          <p:cNvCxnSpPr>
            <a:cxnSpLocks/>
          </p:cNvCxnSpPr>
          <p:nvPr/>
        </p:nvCxnSpPr>
        <p:spPr>
          <a:xfrm flipH="1">
            <a:off x="2513016" y="1135880"/>
            <a:ext cx="360000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mit Pfeil 7">
            <a:extLst>
              <a:ext uri="{FF2B5EF4-FFF2-40B4-BE49-F238E27FC236}">
                <a16:creationId xmlns:a16="http://schemas.microsoft.com/office/drawing/2014/main" id="{35B074F8-A5A5-4F4E-848A-3381E0FD8FB2}"/>
              </a:ext>
            </a:extLst>
          </p:cNvPr>
          <p:cNvCxnSpPr>
            <a:cxnSpLocks/>
          </p:cNvCxnSpPr>
          <p:nvPr/>
        </p:nvCxnSpPr>
        <p:spPr>
          <a:xfrm>
            <a:off x="6096000" y="1135880"/>
            <a:ext cx="360000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5891BC5C-BB88-406D-85F7-DA762E066752}"/>
              </a:ext>
            </a:extLst>
          </p:cNvPr>
          <p:cNvCxnSpPr>
            <a:cxnSpLocks/>
          </p:cNvCxnSpPr>
          <p:nvPr/>
        </p:nvCxnSpPr>
        <p:spPr>
          <a:xfrm>
            <a:off x="9696000" y="5805993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3E538158-75C1-471A-B806-0A1B8E3DF780}"/>
              </a:ext>
            </a:extLst>
          </p:cNvPr>
          <p:cNvCxnSpPr>
            <a:cxnSpLocks/>
          </p:cNvCxnSpPr>
          <p:nvPr/>
        </p:nvCxnSpPr>
        <p:spPr>
          <a:xfrm>
            <a:off x="6093041" y="200272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Grafik 10">
            <a:extLst>
              <a:ext uri="{FF2B5EF4-FFF2-40B4-BE49-F238E27FC236}">
                <a16:creationId xmlns:a16="http://schemas.microsoft.com/office/drawing/2014/main" id="{3787BF62-9E9F-E37A-9658-4645BBA127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976513" y="1"/>
            <a:ext cx="2215485" cy="1127029"/>
          </a:xfrm>
          <a:prstGeom prst="rect">
            <a:avLst/>
          </a:prstGeom>
        </p:spPr>
      </p:pic>
      <p:sp>
        <p:nvSpPr>
          <p:cNvPr id="13" name="Rechteck 12">
            <a:extLst>
              <a:ext uri="{FF2B5EF4-FFF2-40B4-BE49-F238E27FC236}">
                <a16:creationId xmlns:a16="http://schemas.microsoft.com/office/drawing/2014/main" id="{C4A16F39-40F6-9023-C8E9-F4D85F2A49FB}"/>
              </a:ext>
            </a:extLst>
          </p:cNvPr>
          <p:cNvSpPr/>
          <p:nvPr/>
        </p:nvSpPr>
        <p:spPr>
          <a:xfrm>
            <a:off x="1" y="102357"/>
            <a:ext cx="2209570" cy="79087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FALL 12</a:t>
            </a:r>
          </a:p>
        </p:txBody>
      </p:sp>
    </p:spTree>
    <p:extLst>
      <p:ext uri="{BB962C8B-B14F-4D97-AF65-F5344CB8AC3E}">
        <p14:creationId xmlns:p14="http://schemas.microsoft.com/office/powerpoint/2010/main" val="1418065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807301" cy="5281016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Bes. SEV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(Qualifiziertes) Fortsetzungsfeststellungsinteresse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grds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rechtlich, wirtschaftlich oder ideell, aber bei § 113 I 4 VwGO qualifiziert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a)		</a:t>
            </a:r>
            <a:r>
              <a:rPr kumimoji="0" lang="de-DE" sz="2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Präjudizinteresse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Vorbereitung eines Entschädigungsanspruchs (-)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	</a:t>
            </a: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bei vorprozessualer Erledigung </a:t>
            </a:r>
            <a:r>
              <a:rPr kumimoji="0" lang="de-DE" sz="2400" b="0" i="0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ratio</a:t>
            </a: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unpassend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(Erhaltung der „Früchte“ 				eines bereits begonnenen Prozesses), da unmittelbar Klage beim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ordent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				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lichen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Gericht möglich (vgl. Art. 34 S. 3 GG für Amtshaftung, § 40 II 1 VwGO 			für Aufopferung), d.h. prozessunökonomisch, zwei Gerichte zu belasten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i.Ü. hier Entschädigungsklage nicht ersichtlich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139C6BF-B05E-40B4-915B-8B27E7713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61B5457-F662-A064-A24F-A1B04F58C4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4EBF206A-D4DD-F6CA-C91E-8FDF35488AB8}"/>
              </a:ext>
            </a:extLst>
          </p:cNvPr>
          <p:cNvSpPr/>
          <p:nvPr/>
        </p:nvSpPr>
        <p:spPr>
          <a:xfrm>
            <a:off x="0" y="102357"/>
            <a:ext cx="1985433" cy="570743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FALL 12</a:t>
            </a:r>
          </a:p>
        </p:txBody>
      </p:sp>
    </p:spTree>
    <p:extLst>
      <p:ext uri="{BB962C8B-B14F-4D97-AF65-F5344CB8AC3E}">
        <p14:creationId xmlns:p14="http://schemas.microsoft.com/office/powerpoint/2010/main" val="94743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807301" cy="5835013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b)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Rehabilitationsinteresse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schwerwiegender GR-Eingriff ideeller Art (-)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andauernde Stigmatisierung mit Außenwirkung, die geeignet ist, das 						Ansehen in der Öffentlichkeit oder im sozialen Umfeld herabzusetzen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hier: zwar Art. 14 I,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 III GG möglich,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aber kein </a:t>
            </a:r>
            <a:r>
              <a:rPr kumimoji="0" lang="de-DE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schwerw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iegender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Eingriff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c)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Wiederholungsgefahr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(+)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konkrete Gefahr, dass künftig ein vergleichbarer VA unter im Wesentlichen 			unveränderten tatsächlichen und rechtlichen Umständen erlassen wird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		→ Appellfunktion eines Feststellungsurteils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ggü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der Exekutive (Art. 20 III GG: 			„Ehrenmanntheorie“), d.h. dass eine solche Maßnahme nicht erneut erfolgt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			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(falls diese rechtswidrig ist)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139C6BF-B05E-40B4-915B-8B27E7713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E3EED8E8-4DE5-C1F3-A3DF-01F157EEA4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310883" y="1"/>
            <a:ext cx="1881115" cy="956933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AFAA8F9F-08C7-319B-3958-8CBFC2CF2526}"/>
              </a:ext>
            </a:extLst>
          </p:cNvPr>
          <p:cNvSpPr/>
          <p:nvPr/>
        </p:nvSpPr>
        <p:spPr>
          <a:xfrm>
            <a:off x="0" y="102357"/>
            <a:ext cx="2036233" cy="62577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FALL 12</a:t>
            </a:r>
          </a:p>
        </p:txBody>
      </p:sp>
    </p:spTree>
    <p:extLst>
      <p:ext uri="{BB962C8B-B14F-4D97-AF65-F5344CB8AC3E}">
        <p14:creationId xmlns:p14="http://schemas.microsoft.com/office/powerpoint/2010/main" val="4089218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807301" cy="5835013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[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Hinweis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ggf. wegen Art. 19 IV GG weitere Fallgruppe für schwerwiegende Hoheits-akte, bei denen sich die unmittelbare Belastung auf eine Zeitspanne beschränkt, in der die Entscheidung des Gerichts kaum zu erlangen ist (kurzfristige endgültige Er-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ledigung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)]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Klagebefugnis: § 42 II VwGO analog (Ausschluss von </a:t>
            </a:r>
            <a:r>
              <a:rPr kumimoji="0" lang="de-DE" sz="2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Popularverfahren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Möglichkeit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subj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RV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Art. 14 I, 5 III GG nicht von vornherein ausgeschlossen</a:t>
            </a:r>
            <a:endParaRPr kumimoji="0" lang="de-DE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Vorverfahren und Klagefrist: §§ 68 ff, 74 VwGO analog?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	</a:t>
            </a:r>
            <a:r>
              <a:rPr kumimoji="0" lang="de-DE" sz="2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ratio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	aus unzulässiger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Anf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Kl. (§ 42 I, 1. Alt. VwGO) darf keine zulässige 					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FFKl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(§ 113 I 4 VwGO) werden („nicht besser stehen“ als ohne Erledigung)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139C6BF-B05E-40B4-915B-8B27E7713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BB027A81-6325-4552-91E4-9E9FA67EFD86}"/>
              </a:ext>
            </a:extLst>
          </p:cNvPr>
          <p:cNvCxnSpPr>
            <a:cxnSpLocks/>
          </p:cNvCxnSpPr>
          <p:nvPr/>
        </p:nvCxnSpPr>
        <p:spPr>
          <a:xfrm>
            <a:off x="6096000" y="6110864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Grafik 5">
            <a:extLst>
              <a:ext uri="{FF2B5EF4-FFF2-40B4-BE49-F238E27FC236}">
                <a16:creationId xmlns:a16="http://schemas.microsoft.com/office/drawing/2014/main" id="{0A5FBC15-7AA6-14EF-1476-F48B42B991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570191" y="1"/>
            <a:ext cx="1621808" cy="825022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38DD8F98-5C2C-AE14-48DA-822CB5757DD3}"/>
              </a:ext>
            </a:extLst>
          </p:cNvPr>
          <p:cNvSpPr/>
          <p:nvPr/>
        </p:nvSpPr>
        <p:spPr>
          <a:xfrm>
            <a:off x="1" y="102357"/>
            <a:ext cx="1930399" cy="528410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FALL 12</a:t>
            </a:r>
          </a:p>
        </p:txBody>
      </p:sp>
    </p:spTree>
    <p:extLst>
      <p:ext uri="{BB962C8B-B14F-4D97-AF65-F5344CB8AC3E}">
        <p14:creationId xmlns:p14="http://schemas.microsoft.com/office/powerpoint/2010/main" val="2926562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98424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ctr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§§ 68 ff, 74 VwGO analog bei </a:t>
            </a:r>
            <a:r>
              <a:rPr kumimoji="0" lang="de-DE" sz="2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FFKl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.: Differenzierung nach Zeitpunkten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139C6BF-B05E-40B4-915B-8B27E7713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CCFC58C8-7305-48E8-B251-89263B06FC65}"/>
              </a:ext>
            </a:extLst>
          </p:cNvPr>
          <p:cNvCxnSpPr>
            <a:cxnSpLocks/>
          </p:cNvCxnSpPr>
          <p:nvPr/>
        </p:nvCxnSpPr>
        <p:spPr>
          <a:xfrm flipH="1">
            <a:off x="2496000" y="1174564"/>
            <a:ext cx="360000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feld 6">
            <a:extLst>
              <a:ext uri="{FF2B5EF4-FFF2-40B4-BE49-F238E27FC236}">
                <a16:creationId xmlns:a16="http://schemas.microsoft.com/office/drawing/2014/main" id="{1092E013-C7DA-48AF-932E-3204B5E89D9B}"/>
              </a:ext>
            </a:extLst>
          </p:cNvPr>
          <p:cNvSpPr txBox="1"/>
          <p:nvPr/>
        </p:nvSpPr>
        <p:spPr>
          <a:xfrm>
            <a:off x="350564" y="1354564"/>
            <a:ext cx="3546735" cy="550343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vor / bis Erledigung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VA darf nicht </a:t>
            </a:r>
            <a:r>
              <a:rPr kumimoji="0" lang="de-DE" sz="2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unan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</a:t>
            </a: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r>
              <a:rPr kumimoji="0" lang="de-DE" sz="2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fechtbar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sein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d.h. 	Erledigung in offener 	Widerspruchs-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bzw.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	Klagefrist (§§ 70, 74, 	58 II VwGO)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hier (+), da Erledigung 	am selben Tag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2E0BE71C-50B8-4C61-BF97-5AE2ABC2CF69}"/>
              </a:ext>
            </a:extLst>
          </p:cNvPr>
          <p:cNvSpPr txBox="1"/>
          <p:nvPr/>
        </p:nvSpPr>
        <p:spPr>
          <a:xfrm>
            <a:off x="4277034" y="1354564"/>
            <a:ext cx="7564401" cy="550343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nach / ab Erledigung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a)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§ 68 VwGO analog (-)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→ VA unwirksam (§ 43 II VwVfG)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→ Selbstkontrolle der Verwaltung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(Art. 20 III GG) 				ist unmöglich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b)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§ 74 VwGO analog (-)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→ unwirksamer VA kann nicht unanfechtbar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werden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→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FFKl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ist (vom Tenor her) Unterfall der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FKl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(nicht 			der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Anf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Kl.), die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grds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nicht fristgebunden ist 					(außer: § 47 II 1 VwGO)</a:t>
            </a:r>
          </a:p>
        </p:txBody>
      </p:sp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A59DDFA0-5802-4191-86A2-8CC3DFAA867C}"/>
              </a:ext>
            </a:extLst>
          </p:cNvPr>
          <p:cNvCxnSpPr>
            <a:cxnSpLocks/>
          </p:cNvCxnSpPr>
          <p:nvPr/>
        </p:nvCxnSpPr>
        <p:spPr>
          <a:xfrm>
            <a:off x="6096000" y="153947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mit Pfeil 13">
            <a:extLst>
              <a:ext uri="{FF2B5EF4-FFF2-40B4-BE49-F238E27FC236}">
                <a16:creationId xmlns:a16="http://schemas.microsoft.com/office/drawing/2014/main" id="{FA1666A9-E9A9-42BC-975A-D0C2F29D702E}"/>
              </a:ext>
            </a:extLst>
          </p:cNvPr>
          <p:cNvCxnSpPr>
            <a:cxnSpLocks/>
          </p:cNvCxnSpPr>
          <p:nvPr/>
        </p:nvCxnSpPr>
        <p:spPr>
          <a:xfrm>
            <a:off x="6097393" y="1174564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Grafik 5">
            <a:extLst>
              <a:ext uri="{FF2B5EF4-FFF2-40B4-BE49-F238E27FC236}">
                <a16:creationId xmlns:a16="http://schemas.microsoft.com/office/drawing/2014/main" id="{91F45E3C-0F4A-34C2-6CBC-6EDE14D411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420065" y="1"/>
            <a:ext cx="1771933" cy="901392"/>
          </a:xfrm>
          <a:prstGeom prst="rect">
            <a:avLst/>
          </a:prstGeom>
        </p:spPr>
      </p:pic>
      <p:sp>
        <p:nvSpPr>
          <p:cNvPr id="11" name="Rechteck 10">
            <a:extLst>
              <a:ext uri="{FF2B5EF4-FFF2-40B4-BE49-F238E27FC236}">
                <a16:creationId xmlns:a16="http://schemas.microsoft.com/office/drawing/2014/main" id="{AC649B04-0C00-8031-27E3-88C8CC0B7550}"/>
              </a:ext>
            </a:extLst>
          </p:cNvPr>
          <p:cNvSpPr/>
          <p:nvPr/>
        </p:nvSpPr>
        <p:spPr>
          <a:xfrm>
            <a:off x="1" y="102358"/>
            <a:ext cx="2027763" cy="62577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FALL 12</a:t>
            </a:r>
          </a:p>
        </p:txBody>
      </p:sp>
    </p:spTree>
    <p:extLst>
      <p:ext uri="{BB962C8B-B14F-4D97-AF65-F5344CB8AC3E}">
        <p14:creationId xmlns:p14="http://schemas.microsoft.com/office/powerpoint/2010/main" val="2176491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961181" cy="5835013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B.		Begründetheit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(+),	soweit der VA rechtswidrig war und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subj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RV, § 113 I 4 VwGO (analog) 						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i.V.m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§ 113 I 1 VwGO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RGL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RGL 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grds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nötig, falls GR-Eingriff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Vorbehalt des Gesetzes / „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Wesentlichkeitsth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.“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Norm vorhanden: Benutzungsordnung?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→ schon fraglich, ob diese eine Sicherstellung / VA-Befugnis regelt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	i.Ü. Rechtsnatur der Benutzungsordnung fraglich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139C6BF-B05E-40B4-915B-8B27E7713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66A4AA30-8ADF-478D-A70D-7F7C0833F060}"/>
              </a:ext>
            </a:extLst>
          </p:cNvPr>
          <p:cNvCxnSpPr>
            <a:cxnSpLocks/>
          </p:cNvCxnSpPr>
          <p:nvPr/>
        </p:nvCxnSpPr>
        <p:spPr>
          <a:xfrm flipH="1">
            <a:off x="1776000" y="5067772"/>
            <a:ext cx="432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C6BDF16B-0235-4761-83CF-876B7855A9BF}"/>
              </a:ext>
            </a:extLst>
          </p:cNvPr>
          <p:cNvCxnSpPr>
            <a:cxnSpLocks/>
          </p:cNvCxnSpPr>
          <p:nvPr/>
        </p:nvCxnSpPr>
        <p:spPr>
          <a:xfrm>
            <a:off x="6096000" y="5053466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C1AEF0F5-8B84-4201-9176-B1144C7E4AB5}"/>
              </a:ext>
            </a:extLst>
          </p:cNvPr>
          <p:cNvCxnSpPr>
            <a:cxnSpLocks/>
          </p:cNvCxnSpPr>
          <p:nvPr/>
        </p:nvCxnSpPr>
        <p:spPr>
          <a:xfrm>
            <a:off x="6096000" y="5067772"/>
            <a:ext cx="432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feld 7">
            <a:extLst>
              <a:ext uri="{FF2B5EF4-FFF2-40B4-BE49-F238E27FC236}">
                <a16:creationId xmlns:a16="http://schemas.microsoft.com/office/drawing/2014/main" id="{6FEEF3BD-C141-4950-85A6-B8716E77A72E}"/>
              </a:ext>
            </a:extLst>
          </p:cNvPr>
          <p:cNvSpPr txBox="1"/>
          <p:nvPr/>
        </p:nvSpPr>
        <p:spPr>
          <a:xfrm>
            <a:off x="393441" y="5262077"/>
            <a:ext cx="3542559" cy="105592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Satzung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(-), soll erst erlassen werden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FD7225AB-17C2-402E-AB9D-A2C8F928C663}"/>
              </a:ext>
            </a:extLst>
          </p:cNvPr>
          <p:cNvSpPr txBox="1"/>
          <p:nvPr/>
        </p:nvSpPr>
        <p:spPr>
          <a:xfrm>
            <a:off x="4098623" y="5262077"/>
            <a:ext cx="3962302" cy="105592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RVO / Allg.-Verfügung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(-),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bedürfte ihrerseits RGL	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360C6193-01D9-404C-A02E-777CE548B13B}"/>
              </a:ext>
            </a:extLst>
          </p:cNvPr>
          <p:cNvSpPr txBox="1"/>
          <p:nvPr/>
        </p:nvSpPr>
        <p:spPr>
          <a:xfrm>
            <a:off x="8223548" y="5262077"/>
            <a:ext cx="3575011" cy="105592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„Sonderverordnung“ bei 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öff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Einrichtungen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667BD72E-F0E1-460F-943E-599E238F4EFE}"/>
              </a:ext>
            </a:extLst>
          </p:cNvPr>
          <p:cNvCxnSpPr>
            <a:cxnSpLocks/>
          </p:cNvCxnSpPr>
          <p:nvPr/>
        </p:nvCxnSpPr>
        <p:spPr>
          <a:xfrm>
            <a:off x="10416000" y="6318000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Grafik 11">
            <a:extLst>
              <a:ext uri="{FF2B5EF4-FFF2-40B4-BE49-F238E27FC236}">
                <a16:creationId xmlns:a16="http://schemas.microsoft.com/office/drawing/2014/main" id="{D11D2DA0-AE7A-4CBD-0C43-B428E76F2C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14" name="Rechteck 13">
            <a:extLst>
              <a:ext uri="{FF2B5EF4-FFF2-40B4-BE49-F238E27FC236}">
                <a16:creationId xmlns:a16="http://schemas.microsoft.com/office/drawing/2014/main" id="{47891F11-898D-A011-9C5D-FBD097973F02}"/>
              </a:ext>
            </a:extLst>
          </p:cNvPr>
          <p:cNvSpPr/>
          <p:nvPr/>
        </p:nvSpPr>
        <p:spPr>
          <a:xfrm>
            <a:off x="0" y="102357"/>
            <a:ext cx="2087033" cy="570743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FALL 12</a:t>
            </a:r>
          </a:p>
        </p:txBody>
      </p:sp>
    </p:spTree>
    <p:extLst>
      <p:ext uri="{BB962C8B-B14F-4D97-AF65-F5344CB8AC3E}">
        <p14:creationId xmlns:p14="http://schemas.microsoft.com/office/powerpoint/2010/main" val="3170971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665260" cy="4727018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Vgl. etwa OVG Rheinland-Pfalz, 12.6.2019, 10 B 10515/19: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 Befugnis der Antragsgegnerin, die Schwimmbäder als öffentliche </a:t>
            </a:r>
            <a:r>
              <a:rPr lang="de-DE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Einrich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	</a:t>
            </a:r>
            <a:r>
              <a:rPr lang="de-DE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tungen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zu betreiben, umfasst auch die Ermächtigung, das Benutzungsverhält-		</a:t>
            </a:r>
            <a:r>
              <a:rPr lang="de-DE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generell durch </a:t>
            </a:r>
            <a:r>
              <a:rPr lang="de-DE" sz="2400" i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Sonderverordnung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zu regeln. Aufgrund ihrer </a:t>
            </a:r>
            <a:r>
              <a:rPr lang="de-DE" sz="2400" i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Anstaltsgewalt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	ist sie auch </a:t>
            </a:r>
            <a:r>
              <a:rPr lang="de-DE" sz="2400" i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ohne ausdrückliche Rechtsgrundlage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zur Ermöglichung und Ver-			</a:t>
            </a:r>
            <a:r>
              <a:rPr lang="de-DE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wirklichung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der Anstaltszwecke der öffentlichen Einrichtung „Schwimmbad“ 			berechtigt, einseitig hoheitlich abstrakte und generelle Bestimmungen zur Re-		</a:t>
            </a:r>
            <a:r>
              <a:rPr lang="de-DE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gelung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dieses Sonderverhältnisses zu erlassen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139C6BF-B05E-40B4-915B-8B27E7713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A685E492-54DB-4A1B-80C8-89CD80F80E92}"/>
              </a:ext>
            </a:extLst>
          </p:cNvPr>
          <p:cNvCxnSpPr>
            <a:cxnSpLocks/>
          </p:cNvCxnSpPr>
          <p:nvPr/>
        </p:nvCxnSpPr>
        <p:spPr>
          <a:xfrm>
            <a:off x="10416000" y="218272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9D903BF5-374B-4819-8D49-A249634C383B}"/>
              </a:ext>
            </a:extLst>
          </p:cNvPr>
          <p:cNvCxnSpPr>
            <a:cxnSpLocks/>
          </p:cNvCxnSpPr>
          <p:nvPr/>
        </p:nvCxnSpPr>
        <p:spPr>
          <a:xfrm>
            <a:off x="6096000" y="5101475"/>
            <a:ext cx="0" cy="162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Grafik 6">
            <a:extLst>
              <a:ext uri="{FF2B5EF4-FFF2-40B4-BE49-F238E27FC236}">
                <a16:creationId xmlns:a16="http://schemas.microsoft.com/office/drawing/2014/main" id="{8B80D863-65AA-B665-DBDE-7D82D8B174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488395" y="1"/>
            <a:ext cx="1703603" cy="866632"/>
          </a:xfrm>
          <a:prstGeom prst="rect">
            <a:avLst/>
          </a:prstGeom>
        </p:spPr>
      </p:pic>
      <p:sp>
        <p:nvSpPr>
          <p:cNvPr id="9" name="Rechteck 8">
            <a:extLst>
              <a:ext uri="{FF2B5EF4-FFF2-40B4-BE49-F238E27FC236}">
                <a16:creationId xmlns:a16="http://schemas.microsoft.com/office/drawing/2014/main" id="{853C1A43-FD22-37DC-81A7-5D8D7796667D}"/>
              </a:ext>
            </a:extLst>
          </p:cNvPr>
          <p:cNvSpPr/>
          <p:nvPr/>
        </p:nvSpPr>
        <p:spPr>
          <a:xfrm>
            <a:off x="0" y="102358"/>
            <a:ext cx="2023527" cy="61307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FALL 12</a:t>
            </a:r>
          </a:p>
        </p:txBody>
      </p:sp>
    </p:spTree>
    <p:extLst>
      <p:ext uri="{BB962C8B-B14F-4D97-AF65-F5344CB8AC3E}">
        <p14:creationId xmlns:p14="http://schemas.microsoft.com/office/powerpoint/2010/main" val="2001863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715370" cy="5835013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 es sich bei der Badeordnung </a:t>
            </a:r>
            <a:r>
              <a:rPr lang="de-DE" sz="2400" i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nicht um eine Rechtsverordnung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im Sinne 			der Art. 80 Abs. 1 GG … handelt, müssen die dortigen besonderen </a:t>
            </a:r>
            <a:r>
              <a:rPr lang="de-DE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Anforde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		</a:t>
            </a:r>
            <a:r>
              <a:rPr lang="de-DE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rungen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 die formelle Rechtmäßigkeit nicht eingehalten werden. </a:t>
            </a:r>
            <a:r>
              <a:rPr lang="de-DE" sz="2400" i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Zur </a:t>
            </a:r>
            <a:r>
              <a:rPr lang="de-DE" sz="2400" i="1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Festle</a:t>
            </a:r>
            <a:r>
              <a:rPr lang="de-DE" sz="2400" i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</a:t>
            </a:r>
            <a:r>
              <a:rPr lang="de-DE" sz="2400" i="1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gung</a:t>
            </a:r>
            <a:r>
              <a:rPr lang="de-DE" sz="2400" i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der Modalitäten des Zugangsanspruchs innerhalb des Widmungszwecks 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2400" i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bedarf es … weder unbedingt des Erlasses einer Satzung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… 	noch einer </a:t>
            </a:r>
            <a:r>
              <a:rPr lang="de-DE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öf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		</a:t>
            </a:r>
            <a:r>
              <a:rPr lang="de-DE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fentlichen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Bekanntmachung der Badeordnung. Vielmehr reicht es aus, dass 			diese als Sonderverordnung an gut sichtbarer Stelle in den Schwimmbädern 			… ausgehängt wird. Ob auch eine Regelung des Benutzungsverhältnisses 			durch </a:t>
            </a:r>
            <a:r>
              <a:rPr lang="de-DE" sz="2400" i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Allgemeinverfügung erfolgen könnte, kann offenbleiben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geboten ist die 		Wahl dieser Rechtsform jedenfalls nicht.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139C6BF-B05E-40B4-915B-8B27E7713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A42FE536-3915-4A31-9881-F409FED6366C}"/>
              </a:ext>
            </a:extLst>
          </p:cNvPr>
          <p:cNvCxnSpPr>
            <a:cxnSpLocks/>
          </p:cNvCxnSpPr>
          <p:nvPr/>
        </p:nvCxnSpPr>
        <p:spPr>
          <a:xfrm>
            <a:off x="6099304" y="218272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fik 4">
            <a:extLst>
              <a:ext uri="{FF2B5EF4-FFF2-40B4-BE49-F238E27FC236}">
                <a16:creationId xmlns:a16="http://schemas.microsoft.com/office/drawing/2014/main" id="{1F7D4550-0B6C-7DE4-F18F-CDB17E96FE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515599" y="1"/>
            <a:ext cx="1676399" cy="852793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42225205-11A2-DE29-489A-A01BBFA55407}"/>
              </a:ext>
            </a:extLst>
          </p:cNvPr>
          <p:cNvSpPr/>
          <p:nvPr/>
        </p:nvSpPr>
        <p:spPr>
          <a:xfrm>
            <a:off x="1" y="102357"/>
            <a:ext cx="1944806" cy="655915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FALL 12</a:t>
            </a:r>
          </a:p>
        </p:txBody>
      </p:sp>
    </p:spTree>
    <p:extLst>
      <p:ext uri="{BB962C8B-B14F-4D97-AF65-F5344CB8AC3E}">
        <p14:creationId xmlns:p14="http://schemas.microsoft.com/office/powerpoint/2010/main" val="4080406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961181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Evtl. ohnehin nur Vorrang des Gesetzes (= kein Verstoß gegen 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höherr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Recht)?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evtl. nur Modifizierung einer Leistung: Benutzung des Parks mit der Maß-				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gabe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nicht zu musizieren (§ 3 Benutzungsordnung)?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evtl. Sicherstellung als „Minus“ zum Widerruf bei konkludentem Auflagen-					Verstoß (§§ 49 II 1 Nr. 2, 36 II Nr. 4 VwVfG): bei Eintritt ergeht konkludenter 				Zulassungs-VA mit Auflage, sich an § 3 Benutzungsordnung zu halten?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		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Rspr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.: jedenfalls ungeschriebenes Hausrecht des „gestörten Hoheitsträgers“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Anstaltsgewalt umfasst als Annex zum Aufgabenbereich die Abwehr jeder 					Gefahr für den Einrichtungszweck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§ 1004 BGB analog („nicht schlechter stehen“ als gestörte Privatperson)</a:t>
            </a:r>
          </a:p>
          <a:p>
            <a:pPr defTabSz="360000">
              <a:lnSpc>
                <a:spcPct val="150000"/>
              </a:lnSpc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</a:t>
            </a:r>
            <a:r>
              <a:rPr lang="de-DE" sz="2400" noProof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lang="de-DE" sz="2400" u="sng" noProof="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Lit</a:t>
            </a:r>
            <a:r>
              <a:rPr lang="de-DE" sz="2400" u="sng" noProof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kritisch</a:t>
            </a:r>
            <a:r>
              <a:rPr lang="de-DE" sz="2400" noProof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„Wesentlichkeitstheorie“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GR von K (insbes. Art. 14 I GG)]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139C6BF-B05E-40B4-915B-8B27E7713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217B769-C1BD-E299-C0EC-888B9D747B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497633" y="1"/>
            <a:ext cx="1694366" cy="861933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AD7FC451-5DE4-FFD2-CA0F-AD51FC4F39A2}"/>
              </a:ext>
            </a:extLst>
          </p:cNvPr>
          <p:cNvSpPr/>
          <p:nvPr/>
        </p:nvSpPr>
        <p:spPr>
          <a:xfrm>
            <a:off x="0" y="102357"/>
            <a:ext cx="1883833" cy="596143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FALL 12</a:t>
            </a:r>
          </a:p>
        </p:txBody>
      </p:sp>
    </p:spTree>
    <p:extLst>
      <p:ext uri="{BB962C8B-B14F-4D97-AF65-F5344CB8AC3E}">
        <p14:creationId xmlns:p14="http://schemas.microsoft.com/office/powerpoint/2010/main" val="3595808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2137149" cy="4727018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II.		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Vorauss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Formell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insbes. Zuständigkeit (+)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Materiell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Konkrete Gefahr für die 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öff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Sicherheit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(+)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öff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Einrichtung als Teil des Staates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hinreichende Wahrscheinlichkeit eines Schadenseintritts im Einzelfall bzgl. 				des Einrichtungszwecks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 als Handlungsstörer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(+)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139C6BF-B05E-40B4-915B-8B27E7713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1C730E4-D65D-7F6C-08BE-764986B44D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3486EC45-3604-0BC3-A88B-4E18ADF5FC51}"/>
              </a:ext>
            </a:extLst>
          </p:cNvPr>
          <p:cNvSpPr/>
          <p:nvPr/>
        </p:nvSpPr>
        <p:spPr>
          <a:xfrm>
            <a:off x="0" y="102357"/>
            <a:ext cx="1862667" cy="630010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FALL 12</a:t>
            </a:r>
          </a:p>
        </p:txBody>
      </p:sp>
    </p:spTree>
    <p:extLst>
      <p:ext uri="{BB962C8B-B14F-4D97-AF65-F5344CB8AC3E}">
        <p14:creationId xmlns:p14="http://schemas.microsoft.com/office/powerpoint/2010/main" val="217644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788357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III.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RF:</a:t>
            </a:r>
            <a:r>
              <a:rPr lang="de-DE" sz="2400" u="sng" spc="-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Ermessen →</a:t>
            </a:r>
            <a:r>
              <a:rPr lang="de-DE" sz="2400" u="sng" spc="-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Überschreitung (§</a:t>
            </a:r>
            <a:r>
              <a:rPr lang="de-DE" sz="2400" u="sng" spc="-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114</a:t>
            </a:r>
            <a:r>
              <a:rPr lang="de-DE" sz="2400" u="sng" spc="-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S.</a:t>
            </a:r>
            <a:r>
              <a:rPr lang="de-DE" sz="2400" u="sng" spc="-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de-DE" sz="2400" u="sng" spc="-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VwGO):</a:t>
            </a:r>
            <a:r>
              <a:rPr lang="de-DE" sz="2400" u="sng" spc="-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Unverhältnismäßigkeit?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Art. 14 I GG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verhältnismäßige Inhalts- und Schrankenbestimmung (Satz 2)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Art. 5 III GG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„offener“ Kunstbegriff (Mannigfaltigkeit des Aussagegehalts und im Wege 				fortgesetzter Interpretation möglich, immer weiter reichende Bedeutungen 				zu entnehmen) sowie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grds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Werk- und Wirkbereich erfasst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aber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str.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ob Inanspruchnahme beliebiger Orte geschützt (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öff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Einrichtung)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jedenfalls Rechtfertigung über verfassungsimmanente Schranke, hier GR 				Dritter: Recht auf Teilhabe am (ungestörten) Gemeingebrauch der übrigen 				Benutzer (Art. 2 I, 3 I GG)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IV.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Ergebnis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VA rechtmäßig, d.h. Klage unbegründet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139C6BF-B05E-40B4-915B-8B27E7713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158D62B-3681-AD39-3C0A-3793E97F45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515225" y="1"/>
            <a:ext cx="1676774" cy="85298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9C3D67A4-22B1-8B49-2F81-A59BF5C5B8B4}"/>
              </a:ext>
            </a:extLst>
          </p:cNvPr>
          <p:cNvSpPr/>
          <p:nvPr/>
        </p:nvSpPr>
        <p:spPr>
          <a:xfrm>
            <a:off x="1" y="102358"/>
            <a:ext cx="1892299" cy="63847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FALL 12</a:t>
            </a:r>
          </a:p>
        </p:txBody>
      </p:sp>
    </p:spTree>
    <p:extLst>
      <p:ext uri="{BB962C8B-B14F-4D97-AF65-F5344CB8AC3E}">
        <p14:creationId xmlns:p14="http://schemas.microsoft.com/office/powerpoint/2010/main" val="2382582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89546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algn="ctr">
              <a:defRPr/>
            </a:pP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Fall 1</a:t>
            </a: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2: Einrichtungsbetrieb und Hausrecht, 2. Teil</a:t>
            </a:r>
            <a:endParaRPr kumimoji="0" lang="de-DE" sz="24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Obj. Klagehäufung (§ 44 VwGO) → 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Vorauss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.: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1.	geschrieben (+), derselbe Beklagte, Zusammenhang, dasselbe Gericht zust.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2.	„gleichzeitig entscheidungsreif“ (+)</a:t>
            </a: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360000">
              <a:lnSpc>
                <a:spcPct val="150000"/>
              </a:lnSpc>
              <a:defRPr/>
            </a:pP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Fall 12: Einrichtungsbetrieb und Hausrecht, 3. Teil: Hausverbot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		Z / SEV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I. bis III. (+), s. 1. Teil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IV.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§§ 88, 86 III VwGO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Klägerisches Begehren + Vorrang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maßnahmespezifischen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Rechtsschutzes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Allg.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FKl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(§ 43 I, 1. Alt. VwGO)?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45E6289-76E7-C3BE-847F-7606DA0D28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0260CBC1-A905-BE1C-B558-3081908030D3}"/>
              </a:ext>
            </a:extLst>
          </p:cNvPr>
          <p:cNvSpPr/>
          <p:nvPr/>
        </p:nvSpPr>
        <p:spPr>
          <a:xfrm>
            <a:off x="0" y="102357"/>
            <a:ext cx="2333243" cy="92087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FALL 12</a:t>
            </a:r>
          </a:p>
        </p:txBody>
      </p:sp>
    </p:spTree>
    <p:extLst>
      <p:ext uri="{BB962C8B-B14F-4D97-AF65-F5344CB8AC3E}">
        <p14:creationId xmlns:p14="http://schemas.microsoft.com/office/powerpoint/2010/main" val="3276198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09645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Urspr. Formblatt / Hinweis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 i.S.v. § 35 VwVfG (-), keine Regelung im Einzelfall mit Außenwirkung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nur Hinweis auf die Rechtslage ≠ feststellender (deklaratorischer) VA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 Prozess: Bescheid = VA (+) → nunmehr 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AnfKl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(§ 42 I, 1. Alt. VwGO)?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vgl. Subsidiarität (§ 43 II VwGO): ggf. Klageänderung (§ 91 VwGO) nötig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aber Verwaltung kann nicht beliebig Rechtsschutzmöglichkeiten einer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-				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gonnenen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Klage beeinflussen (VwGO regelt nur Erledigung)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für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AnfKl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würde abgeschlossenes Vorverfahren als bes. SEV fehlen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	[ggf. aber Untätigkeitsklage i.S.v. § 75 VwGO, da Widerspruch eingelegt]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i.Ü. wird VA im Zweifel von Amts wegen aufgehoben, wenn VG feststellt, 				dass das Hausverbot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rw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ist (Art. 20 III GG: „Ehrenmanntheorie“)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7105A54-DA46-4848-3E35-987A6F1776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E0607EA0-CE38-88C0-1898-ECAB182886D3}"/>
              </a:ext>
            </a:extLst>
          </p:cNvPr>
          <p:cNvSpPr/>
          <p:nvPr/>
        </p:nvSpPr>
        <p:spPr>
          <a:xfrm>
            <a:off x="1" y="102358"/>
            <a:ext cx="1790700" cy="604610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FALL 12</a:t>
            </a:r>
          </a:p>
        </p:txBody>
      </p:sp>
    </p:spTree>
    <p:extLst>
      <p:ext uri="{BB962C8B-B14F-4D97-AF65-F5344CB8AC3E}">
        <p14:creationId xmlns:p14="http://schemas.microsoft.com/office/powerpoint/2010/main" val="2061882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00769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3.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Allg. 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FKl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(§ 43 I, 1. Alt. VwGO)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konkretes Rechtsverhältnis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= im Einzelfall sind Rechte und Pflichten zwischen den Beteiligten streitig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hier: Benutzungsrecht von K aus § 28 I NKomVG (falls „Einwohner“) oder 				Recht auf Teilhabe am Gemeingebrauch aus Art. 2 I, 3 I GG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str.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(Umfang)</a:t>
            </a:r>
          </a:p>
          <a:p>
            <a:pPr defTabSz="360000">
              <a:lnSpc>
                <a:spcPct val="150000"/>
              </a:lnSpc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Bes. SEV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Feststellungsinteresse (§ 43 I VwGO)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rechtlich (+)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Keine Subsidiarität (§ 43 II VwGO)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keine andere Klageart vorrangig</a:t>
            </a:r>
          </a:p>
          <a:p>
            <a:pPr defTabSz="360000">
              <a:lnSpc>
                <a:spcPct val="150000"/>
              </a:lnSpc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3.	</a:t>
            </a: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Klagebefugnis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§ 42 II VwGO analog?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str.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, ob nötig, da bereits konkretes Rechtsverhältnis und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Feststellungsinte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-				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resse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vorliegt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jedenfalls gegeben: § 28 I NKomVG oder Art. 2 I, 3 I GG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64866F5A-B9F8-4405-B1C7-8CCA4B07F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846B4F6-7459-2476-DDFE-103C4F9417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E35EAB19-0AFD-73A8-23CC-0D51FEECB669}"/>
              </a:ext>
            </a:extLst>
          </p:cNvPr>
          <p:cNvSpPr/>
          <p:nvPr/>
        </p:nvSpPr>
        <p:spPr>
          <a:xfrm>
            <a:off x="1" y="102358"/>
            <a:ext cx="1879599" cy="65117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FALL 12</a:t>
            </a:r>
          </a:p>
        </p:txBody>
      </p:sp>
    </p:spTree>
    <p:extLst>
      <p:ext uri="{BB962C8B-B14F-4D97-AF65-F5344CB8AC3E}">
        <p14:creationId xmlns:p14="http://schemas.microsoft.com/office/powerpoint/2010/main" val="2075221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00769" cy="5835013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B.		Begründetheit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(+), 	soweit das konkrete Rechtsverhältnis (nicht) besteht, d.h. das Haus-						verbot (Formblatt / Hinweis) rechtswidrig ist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RGL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ungeschriebenes Hausrecht</a:t>
            </a:r>
          </a:p>
          <a:p>
            <a:pPr lvl="0" defTabSz="360000">
              <a:lnSpc>
                <a:spcPct val="150000"/>
              </a:lnSpc>
            </a:pP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str.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, s. 1. Teil (außer: § 49 II 1 Nr. 2 VwVfG, da K zur Zeit kein Benutzer)</a:t>
            </a:r>
            <a:endParaRPr kumimoji="0" lang="de-DE" sz="2400" b="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		</a:t>
            </a:r>
            <a:r>
              <a:rPr kumimoji="0" lang="de-DE" sz="2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Vorauss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(</a:t>
            </a:r>
            <a:r>
              <a:rPr kumimoji="0" lang="de-DE" sz="2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mat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.)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konkrete Gefahr für die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öff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Sicherheit und Störer (+)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III.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RF:</a:t>
            </a:r>
            <a:r>
              <a:rPr lang="de-DE" sz="2400" u="sng" spc="-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Ermessen →</a:t>
            </a:r>
            <a:r>
              <a:rPr lang="de-DE" sz="2400" u="sng" spc="-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Überschreitung: Unverhältnismäßigkeit?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(-), 	da „beschränktes“ Hausverbot (nur bzgl. einer im Park nicht erlaubten 					Tätigkeit)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IV.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Ergebnis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Hausverbot rechtmäßig, d.h. Klage unbegründet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64866F5A-B9F8-4405-B1C7-8CCA4B07F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A191189-5739-D910-FDBD-D4B39C94E7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C1D678E2-193B-2280-3767-60BB70F8D1F3}"/>
              </a:ext>
            </a:extLst>
          </p:cNvPr>
          <p:cNvSpPr/>
          <p:nvPr/>
        </p:nvSpPr>
        <p:spPr>
          <a:xfrm>
            <a:off x="1" y="102358"/>
            <a:ext cx="1976966" cy="63847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FALL 12</a:t>
            </a:r>
          </a:p>
        </p:txBody>
      </p:sp>
    </p:spTree>
    <p:extLst>
      <p:ext uri="{BB962C8B-B14F-4D97-AF65-F5344CB8AC3E}">
        <p14:creationId xmlns:p14="http://schemas.microsoft.com/office/powerpoint/2010/main" val="551147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360000" tIns="360000" rIns="360000" bIns="360000" rtlCol="0">
        <a:noAutofit/>
      </a:bodyPr>
      <a:lstStyle>
        <a:defPPr algn="ctr">
          <a:defRPr sz="2400" dirty="0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enutzerdefiniertes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3348</Words>
  <Application>Microsoft Office PowerPoint</Application>
  <PresentationFormat>Breitbild</PresentationFormat>
  <Paragraphs>311</Paragraphs>
  <Slides>25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25</vt:i4>
      </vt:variant>
    </vt:vector>
  </HeadingPairs>
  <TitlesOfParts>
    <vt:vector size="31" baseType="lpstr">
      <vt:lpstr>Arial</vt:lpstr>
      <vt:lpstr>Calibri</vt:lpstr>
      <vt:lpstr>Calibri Light</vt:lpstr>
      <vt:lpstr>Frutiger</vt:lpstr>
      <vt:lpstr>Office</vt:lpstr>
      <vt:lpstr>Benutzerdefiniertes Design</vt:lpstr>
      <vt:lpstr>POR  Kurseinheit 13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POR  FALL 12 – Einrichtungsbetrieb und Hausrecht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Stefan Middel</dc:creator>
  <cp:lastModifiedBy>Jana Panten</cp:lastModifiedBy>
  <cp:revision>1010</cp:revision>
  <dcterms:created xsi:type="dcterms:W3CDTF">2020-03-20T12:42:26Z</dcterms:created>
  <dcterms:modified xsi:type="dcterms:W3CDTF">2026-07-09T08:53:33Z</dcterms:modified>
</cp:coreProperties>
</file>