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sldIdLst>
    <p:sldId id="560" r:id="rId3"/>
    <p:sldId id="459" r:id="rId4"/>
    <p:sldId id="541" r:id="rId5"/>
    <p:sldId id="476" r:id="rId6"/>
    <p:sldId id="542" r:id="rId7"/>
    <p:sldId id="478" r:id="rId8"/>
    <p:sldId id="493" r:id="rId9"/>
    <p:sldId id="494" r:id="rId10"/>
    <p:sldId id="482" r:id="rId11"/>
    <p:sldId id="486" r:id="rId12"/>
    <p:sldId id="543" r:id="rId13"/>
    <p:sldId id="545" r:id="rId14"/>
    <p:sldId id="546" r:id="rId15"/>
    <p:sldId id="547" r:id="rId16"/>
    <p:sldId id="415" r:id="rId17"/>
    <p:sldId id="416" r:id="rId18"/>
    <p:sldId id="561" r:id="rId19"/>
    <p:sldId id="548" r:id="rId20"/>
    <p:sldId id="449" r:id="rId21"/>
    <p:sldId id="474" r:id="rId22"/>
    <p:sldId id="549" r:id="rId23"/>
    <p:sldId id="550" r:id="rId24"/>
    <p:sldId id="551" r:id="rId25"/>
    <p:sldId id="552" r:id="rId26"/>
    <p:sldId id="348" r:id="rId27"/>
    <p:sldId id="553" r:id="rId28"/>
    <p:sldId id="554" r:id="rId29"/>
    <p:sldId id="477" r:id="rId30"/>
    <p:sldId id="555" r:id="rId31"/>
    <p:sldId id="558" r:id="rId32"/>
    <p:sldId id="556" r:id="rId33"/>
    <p:sldId id="559" r:id="rId3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560"/>
            <p14:sldId id="459"/>
          </p14:sldIdLst>
        </p14:section>
        <p14:section name="Abschnitt ohne Titel" id="{829043A9-710D-4005-AA1E-42AE4A314CFE}">
          <p14:sldIdLst>
            <p14:sldId id="541"/>
            <p14:sldId id="476"/>
            <p14:sldId id="542"/>
            <p14:sldId id="478"/>
            <p14:sldId id="493"/>
            <p14:sldId id="494"/>
            <p14:sldId id="482"/>
            <p14:sldId id="486"/>
            <p14:sldId id="543"/>
            <p14:sldId id="545"/>
            <p14:sldId id="546"/>
            <p14:sldId id="547"/>
            <p14:sldId id="415"/>
            <p14:sldId id="416"/>
            <p14:sldId id="561"/>
            <p14:sldId id="548"/>
            <p14:sldId id="449"/>
            <p14:sldId id="474"/>
            <p14:sldId id="549"/>
            <p14:sldId id="550"/>
            <p14:sldId id="551"/>
            <p14:sldId id="552"/>
            <p14:sldId id="348"/>
            <p14:sldId id="553"/>
            <p14:sldId id="554"/>
            <p14:sldId id="477"/>
            <p14:sldId id="555"/>
            <p14:sldId id="558"/>
            <p14:sldId id="556"/>
            <p14:sldId id="5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87DA4E-CA00-4085-B308-2968FCBCFA67}" v="3" dt="2026-07-17T09:47:13.065"/>
    <p1510:client id="{F392DBA9-91A1-41FA-9735-8012A6C56037}" v="3" dt="2026-07-17T09:57:54.7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88875" autoAdjust="0"/>
  </p:normalViewPr>
  <p:slideViewPr>
    <p:cSldViewPr snapToGrid="0">
      <p:cViewPr varScale="1">
        <p:scale>
          <a:sx n="140" d="100"/>
          <a:sy n="140" d="100"/>
        </p:scale>
        <p:origin x="324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undo custSel addSld delSld modSld modSection">
      <pc:chgData name="Jana Panten" userId="4837875be9110987" providerId="LiveId" clId="{64205E3A-E4CC-4CCE-AE71-0DBE2D499113}" dt="2026-07-17T09:59:34.350" v="143" actId="20577"/>
      <pc:docMkLst>
        <pc:docMk/>
      </pc:docMkLst>
      <pc:sldChg chg="del">
        <pc:chgData name="Jana Panten" userId="4837875be9110987" providerId="LiveId" clId="{64205E3A-E4CC-4CCE-AE71-0DBE2D499113}" dt="2026-07-17T09:45:55.850" v="1" actId="47"/>
        <pc:sldMkLst>
          <pc:docMk/>
          <pc:sldMk cId="3142399047" sldId="256"/>
        </pc:sldMkLst>
      </pc:sldChg>
      <pc:sldChg chg="addSp modSp mod">
        <pc:chgData name="Jana Panten" userId="4837875be9110987" providerId="LiveId" clId="{64205E3A-E4CC-4CCE-AE71-0DBE2D499113}" dt="2026-07-17T09:58:57.218" v="129" actId="20577"/>
        <pc:sldMkLst>
          <pc:docMk/>
          <pc:sldMk cId="1085749738" sldId="348"/>
        </pc:sldMkLst>
        <pc:spChg chg="add mod">
          <ac:chgData name="Jana Panten" userId="4837875be9110987" providerId="LiveId" clId="{64205E3A-E4CC-4CCE-AE71-0DBE2D499113}" dt="2026-07-17T09:58:57.218" v="129" actId="20577"/>
          <ac:spMkLst>
            <pc:docMk/>
            <pc:sldMk cId="1085749738" sldId="348"/>
            <ac:spMk id="5" creationId="{289B430B-0FDB-E2E0-482A-C2D26DB01ABE}"/>
          </ac:spMkLst>
        </pc:spChg>
        <pc:picChg chg="add mod">
          <ac:chgData name="Jana Panten" userId="4837875be9110987" providerId="LiveId" clId="{64205E3A-E4CC-4CCE-AE71-0DBE2D499113}" dt="2026-07-17T09:52:16.870" v="96" actId="14100"/>
          <ac:picMkLst>
            <pc:docMk/>
            <pc:sldMk cId="1085749738" sldId="348"/>
            <ac:picMk id="7" creationId="{79490E84-A79C-5565-5347-E38CE3F2222A}"/>
          </ac:picMkLst>
        </pc:picChg>
      </pc:sldChg>
      <pc:sldChg chg="addSp modSp mod">
        <pc:chgData name="Jana Panten" userId="4837875be9110987" providerId="LiveId" clId="{64205E3A-E4CC-4CCE-AE71-0DBE2D499113}" dt="2026-07-17T09:51:35.921" v="84" actId="22"/>
        <pc:sldMkLst>
          <pc:docMk/>
          <pc:sldMk cId="2405536670" sldId="415"/>
        </pc:sldMkLst>
        <pc:spChg chg="add mod">
          <ac:chgData name="Jana Panten" userId="4837875be9110987" providerId="LiveId" clId="{64205E3A-E4CC-4CCE-AE71-0DBE2D499113}" dt="2026-07-17T09:49:23.999" v="50" actId="14100"/>
          <ac:spMkLst>
            <pc:docMk/>
            <pc:sldMk cId="2405536670" sldId="415"/>
            <ac:spMk id="5" creationId="{5B2384CE-83CC-EFEE-3F2A-CDD9769D6119}"/>
          </ac:spMkLst>
        </pc:spChg>
        <pc:picChg chg="add">
          <ac:chgData name="Jana Panten" userId="4837875be9110987" providerId="LiveId" clId="{64205E3A-E4CC-4CCE-AE71-0DBE2D499113}" dt="2026-07-17T09:51:35.921" v="84" actId="22"/>
          <ac:picMkLst>
            <pc:docMk/>
            <pc:sldMk cId="2405536670" sldId="415"/>
            <ac:picMk id="7" creationId="{2BB4FA34-4A03-4928-4B5B-20CB171594ED}"/>
          </ac:picMkLst>
        </pc:picChg>
      </pc:sldChg>
      <pc:sldChg chg="addSp modSp mod">
        <pc:chgData name="Jana Panten" userId="4837875be9110987" providerId="LiveId" clId="{64205E3A-E4CC-4CCE-AE71-0DBE2D499113}" dt="2026-07-17T09:51:38.389" v="85" actId="22"/>
        <pc:sldMkLst>
          <pc:docMk/>
          <pc:sldMk cId="745077794" sldId="416"/>
        </pc:sldMkLst>
        <pc:spChg chg="add mod">
          <ac:chgData name="Jana Panten" userId="4837875be9110987" providerId="LiveId" clId="{64205E3A-E4CC-4CCE-AE71-0DBE2D499113}" dt="2026-07-17T09:49:30.375" v="52" actId="14100"/>
          <ac:spMkLst>
            <pc:docMk/>
            <pc:sldMk cId="745077794" sldId="416"/>
            <ac:spMk id="5" creationId="{CFDEED73-D2D9-4437-9030-F9B8827C5318}"/>
          </ac:spMkLst>
        </pc:spChg>
        <pc:picChg chg="add">
          <ac:chgData name="Jana Panten" userId="4837875be9110987" providerId="LiveId" clId="{64205E3A-E4CC-4CCE-AE71-0DBE2D499113}" dt="2026-07-17T09:51:38.389" v="85" actId="22"/>
          <ac:picMkLst>
            <pc:docMk/>
            <pc:sldMk cId="745077794" sldId="416"/>
            <ac:picMk id="7" creationId="{54356FC0-F2C8-9165-FD25-19C9AA460D65}"/>
          </ac:picMkLst>
        </pc:picChg>
      </pc:sldChg>
      <pc:sldChg chg="addSp modSp mod">
        <pc:chgData name="Jana Panten" userId="4837875be9110987" providerId="LiveId" clId="{64205E3A-E4CC-4CCE-AE71-0DBE2D499113}" dt="2026-07-17T09:58:23.475" v="117" actId="20577"/>
        <pc:sldMkLst>
          <pc:docMk/>
          <pc:sldMk cId="2173811449" sldId="449"/>
        </pc:sldMkLst>
        <pc:spChg chg="add mod">
          <ac:chgData name="Jana Panten" userId="4837875be9110987" providerId="LiveId" clId="{64205E3A-E4CC-4CCE-AE71-0DBE2D499113}" dt="2026-07-17T09:58:23.475" v="117" actId="20577"/>
          <ac:spMkLst>
            <pc:docMk/>
            <pc:sldMk cId="2173811449" sldId="449"/>
            <ac:spMk id="5" creationId="{94F3472B-6420-4DDA-0F12-2D64845DAEC7}"/>
          </ac:spMkLst>
        </pc:spChg>
        <pc:picChg chg="add">
          <ac:chgData name="Jana Panten" userId="4837875be9110987" providerId="LiveId" clId="{64205E3A-E4CC-4CCE-AE71-0DBE2D499113}" dt="2026-07-17T09:51:44.102" v="87" actId="22"/>
          <ac:picMkLst>
            <pc:docMk/>
            <pc:sldMk cId="2173811449" sldId="449"/>
            <ac:picMk id="7" creationId="{DA752EFE-176D-9EC3-7AF2-8555E2AA863F}"/>
          </ac:picMkLst>
        </pc:picChg>
      </pc:sldChg>
      <pc:sldChg chg="addSp delSp modSp add mod">
        <pc:chgData name="Jana Panten" userId="4837875be9110987" providerId="LiveId" clId="{64205E3A-E4CC-4CCE-AE71-0DBE2D499113}" dt="2026-07-17T09:47:42.929" v="23" actId="207"/>
        <pc:sldMkLst>
          <pc:docMk/>
          <pc:sldMk cId="622509706" sldId="459"/>
        </pc:sldMkLst>
        <pc:spChg chg="mod">
          <ac:chgData name="Jana Panten" userId="4837875be9110987" providerId="LiveId" clId="{64205E3A-E4CC-4CCE-AE71-0DBE2D499113}" dt="2026-07-17T09:46:46.366" v="16" actId="20577"/>
          <ac:spMkLst>
            <pc:docMk/>
            <pc:sldMk cId="622509706" sldId="459"/>
            <ac:spMk id="2" creationId="{7DB8C157-8652-B887-14A3-93EC152D25FB}"/>
          </ac:spMkLst>
        </pc:spChg>
        <pc:spChg chg="mod">
          <ac:chgData name="Jana Panten" userId="4837875be9110987" providerId="LiveId" clId="{64205E3A-E4CC-4CCE-AE71-0DBE2D499113}" dt="2026-07-17T09:47:38.516" v="22" actId="1076"/>
          <ac:spMkLst>
            <pc:docMk/>
            <pc:sldMk cId="622509706" sldId="459"/>
            <ac:spMk id="6" creationId="{31EEBA73-D50D-ABA5-6BC1-7C0EB746A7E0}"/>
          </ac:spMkLst>
        </pc:spChg>
        <pc:picChg chg="del">
          <ac:chgData name="Jana Panten" userId="4837875be9110987" providerId="LiveId" clId="{64205E3A-E4CC-4CCE-AE71-0DBE2D499113}" dt="2026-07-17T09:46:58.300" v="17" actId="478"/>
          <ac:picMkLst>
            <pc:docMk/>
            <pc:sldMk cId="622509706" sldId="459"/>
            <ac:picMk id="7" creationId="{CB9207E8-ABA9-20E3-3090-7645683BA2C9}"/>
          </ac:picMkLst>
        </pc:picChg>
        <pc:picChg chg="add mod">
          <ac:chgData name="Jana Panten" userId="4837875be9110987" providerId="LiveId" clId="{64205E3A-E4CC-4CCE-AE71-0DBE2D499113}" dt="2026-07-17T09:47:42.929" v="23" actId="207"/>
          <ac:picMkLst>
            <pc:docMk/>
            <pc:sldMk cId="622509706" sldId="459"/>
            <ac:picMk id="8" creationId="{D1CC7885-BA5A-0A77-ABD9-CC0848FA7B28}"/>
          </ac:picMkLst>
        </pc:picChg>
      </pc:sldChg>
      <pc:sldChg chg="addSp modSp mod">
        <pc:chgData name="Jana Panten" userId="4837875be9110987" providerId="LiveId" clId="{64205E3A-E4CC-4CCE-AE71-0DBE2D499113}" dt="2026-07-17T09:58:29.163" v="119" actId="20577"/>
        <pc:sldMkLst>
          <pc:docMk/>
          <pc:sldMk cId="503238812" sldId="474"/>
        </pc:sldMkLst>
        <pc:spChg chg="add mod">
          <ac:chgData name="Jana Panten" userId="4837875be9110987" providerId="LiveId" clId="{64205E3A-E4CC-4CCE-AE71-0DBE2D499113}" dt="2026-07-17T09:58:29.163" v="119" actId="20577"/>
          <ac:spMkLst>
            <pc:docMk/>
            <pc:sldMk cId="503238812" sldId="474"/>
            <ac:spMk id="10" creationId="{A3B52542-1568-2936-6B4A-05120FFF3F28}"/>
          </ac:spMkLst>
        </pc:spChg>
        <pc:picChg chg="add mod">
          <ac:chgData name="Jana Panten" userId="4837875be9110987" providerId="LiveId" clId="{64205E3A-E4CC-4CCE-AE71-0DBE2D499113}" dt="2026-07-17T09:51:51.296" v="89" actId="14100"/>
          <ac:picMkLst>
            <pc:docMk/>
            <pc:sldMk cId="503238812" sldId="474"/>
            <ac:picMk id="12" creationId="{485B30B3-6609-8986-4AF3-DEBD65D780A4}"/>
          </ac:picMkLst>
        </pc:picChg>
      </pc:sldChg>
      <pc:sldChg chg="addSp mod">
        <pc:chgData name="Jana Panten" userId="4837875be9110987" providerId="LiveId" clId="{64205E3A-E4CC-4CCE-AE71-0DBE2D499113}" dt="2026-07-17T09:50:56.566" v="72" actId="22"/>
        <pc:sldMkLst>
          <pc:docMk/>
          <pc:sldMk cId="4005364300" sldId="476"/>
        </pc:sldMkLst>
        <pc:spChg chg="add">
          <ac:chgData name="Jana Panten" userId="4837875be9110987" providerId="LiveId" clId="{64205E3A-E4CC-4CCE-AE71-0DBE2D499113}" dt="2026-07-17T09:48:14.047" v="27" actId="22"/>
          <ac:spMkLst>
            <pc:docMk/>
            <pc:sldMk cId="4005364300" sldId="476"/>
            <ac:spMk id="5" creationId="{7782F140-12DC-9B37-CD3E-FFFFC401B4B7}"/>
          </ac:spMkLst>
        </pc:spChg>
        <pc:picChg chg="add">
          <ac:chgData name="Jana Panten" userId="4837875be9110987" providerId="LiveId" clId="{64205E3A-E4CC-4CCE-AE71-0DBE2D499113}" dt="2026-07-17T09:50:56.566" v="72" actId="22"/>
          <ac:picMkLst>
            <pc:docMk/>
            <pc:sldMk cId="4005364300" sldId="476"/>
            <ac:picMk id="7" creationId="{F708480A-EE32-92E0-E43A-FA7DF40E8A12}"/>
          </ac:picMkLst>
        </pc:picChg>
      </pc:sldChg>
      <pc:sldChg chg="addSp modSp mod">
        <pc:chgData name="Jana Panten" userId="4837875be9110987" providerId="LiveId" clId="{64205E3A-E4CC-4CCE-AE71-0DBE2D499113}" dt="2026-07-17T09:59:13.158" v="135" actId="20577"/>
        <pc:sldMkLst>
          <pc:docMk/>
          <pc:sldMk cId="121484478" sldId="477"/>
        </pc:sldMkLst>
        <pc:spChg chg="add mod">
          <ac:chgData name="Jana Panten" userId="4837875be9110987" providerId="LiveId" clId="{64205E3A-E4CC-4CCE-AE71-0DBE2D499113}" dt="2026-07-17T09:59:13.158" v="135" actId="20577"/>
          <ac:spMkLst>
            <pc:docMk/>
            <pc:sldMk cId="121484478" sldId="477"/>
            <ac:spMk id="11" creationId="{7076B0D0-7D53-E52E-31AA-3E083DA1CD8C}"/>
          </ac:spMkLst>
        </pc:spChg>
        <pc:picChg chg="add">
          <ac:chgData name="Jana Panten" userId="4837875be9110987" providerId="LiveId" clId="{64205E3A-E4CC-4CCE-AE71-0DBE2D499113}" dt="2026-07-17T09:52:25.450" v="99" actId="22"/>
          <ac:picMkLst>
            <pc:docMk/>
            <pc:sldMk cId="121484478" sldId="477"/>
            <ac:picMk id="13" creationId="{756695C3-C7B6-5F7E-0666-57855DB517D5}"/>
          </ac:picMkLst>
        </pc:picChg>
      </pc:sldChg>
      <pc:sldChg chg="addSp modSp mod">
        <pc:chgData name="Jana Panten" userId="4837875be9110987" providerId="LiveId" clId="{64205E3A-E4CC-4CCE-AE71-0DBE2D499113}" dt="2026-07-17T09:51:01.738" v="74" actId="22"/>
        <pc:sldMkLst>
          <pc:docMk/>
          <pc:sldMk cId="2816562336" sldId="478"/>
        </pc:sldMkLst>
        <pc:spChg chg="add mod">
          <ac:chgData name="Jana Panten" userId="4837875be9110987" providerId="LiveId" clId="{64205E3A-E4CC-4CCE-AE71-0DBE2D499113}" dt="2026-07-17T09:48:27.712" v="31" actId="14100"/>
          <ac:spMkLst>
            <pc:docMk/>
            <pc:sldMk cId="2816562336" sldId="478"/>
            <ac:spMk id="5" creationId="{D57E983E-B4F7-B2FD-6366-5862165F2A43}"/>
          </ac:spMkLst>
        </pc:spChg>
        <pc:picChg chg="add">
          <ac:chgData name="Jana Panten" userId="4837875be9110987" providerId="LiveId" clId="{64205E3A-E4CC-4CCE-AE71-0DBE2D499113}" dt="2026-07-17T09:51:01.738" v="74" actId="22"/>
          <ac:picMkLst>
            <pc:docMk/>
            <pc:sldMk cId="2816562336" sldId="478"/>
            <ac:picMk id="7" creationId="{31F1F5A3-EE06-E421-9CEA-AE752C5252EE}"/>
          </ac:picMkLst>
        </pc:picChg>
      </pc:sldChg>
      <pc:sldChg chg="addSp modSp mod">
        <pc:chgData name="Jana Panten" userId="4837875be9110987" providerId="LiveId" clId="{64205E3A-E4CC-4CCE-AE71-0DBE2D499113}" dt="2026-07-17T09:51:09.953" v="77" actId="22"/>
        <pc:sldMkLst>
          <pc:docMk/>
          <pc:sldMk cId="4069410667" sldId="482"/>
        </pc:sldMkLst>
        <pc:spChg chg="add mod">
          <ac:chgData name="Jana Panten" userId="4837875be9110987" providerId="LiveId" clId="{64205E3A-E4CC-4CCE-AE71-0DBE2D499113}" dt="2026-07-17T09:48:46.807" v="37" actId="14100"/>
          <ac:spMkLst>
            <pc:docMk/>
            <pc:sldMk cId="4069410667" sldId="482"/>
            <ac:spMk id="5" creationId="{DA7E8BBA-3557-E5B4-FFBB-D642C52A0408}"/>
          </ac:spMkLst>
        </pc:spChg>
        <pc:picChg chg="add">
          <ac:chgData name="Jana Panten" userId="4837875be9110987" providerId="LiveId" clId="{64205E3A-E4CC-4CCE-AE71-0DBE2D499113}" dt="2026-07-17T09:51:09.953" v="77" actId="22"/>
          <ac:picMkLst>
            <pc:docMk/>
            <pc:sldMk cId="4069410667" sldId="482"/>
            <ac:picMk id="7" creationId="{DC4B10D3-0F82-5C3A-D898-362B57CBDDE7}"/>
          </ac:picMkLst>
        </pc:picChg>
      </pc:sldChg>
      <pc:sldChg chg="addSp modSp mod">
        <pc:chgData name="Jana Panten" userId="4837875be9110987" providerId="LiveId" clId="{64205E3A-E4CC-4CCE-AE71-0DBE2D499113}" dt="2026-07-17T09:51:12.764" v="78" actId="22"/>
        <pc:sldMkLst>
          <pc:docMk/>
          <pc:sldMk cId="3172331132" sldId="486"/>
        </pc:sldMkLst>
        <pc:spChg chg="add mod">
          <ac:chgData name="Jana Panten" userId="4837875be9110987" providerId="LiveId" clId="{64205E3A-E4CC-4CCE-AE71-0DBE2D499113}" dt="2026-07-17T09:48:53.958" v="40" actId="14100"/>
          <ac:spMkLst>
            <pc:docMk/>
            <pc:sldMk cId="3172331132" sldId="486"/>
            <ac:spMk id="5" creationId="{3AA41D33-ABC9-C2C9-0BC3-45873A30F50D}"/>
          </ac:spMkLst>
        </pc:spChg>
        <pc:picChg chg="add">
          <ac:chgData name="Jana Panten" userId="4837875be9110987" providerId="LiveId" clId="{64205E3A-E4CC-4CCE-AE71-0DBE2D499113}" dt="2026-07-17T09:51:12.764" v="78" actId="22"/>
          <ac:picMkLst>
            <pc:docMk/>
            <pc:sldMk cId="3172331132" sldId="486"/>
            <ac:picMk id="7" creationId="{F469C770-9543-482C-EF3B-E433A52EE657}"/>
          </ac:picMkLst>
        </pc:picChg>
      </pc:sldChg>
      <pc:sldChg chg="addSp modSp mod">
        <pc:chgData name="Jana Panten" userId="4837875be9110987" providerId="LiveId" clId="{64205E3A-E4CC-4CCE-AE71-0DBE2D499113}" dt="2026-07-17T09:51:04.621" v="75" actId="22"/>
        <pc:sldMkLst>
          <pc:docMk/>
          <pc:sldMk cId="109588754" sldId="493"/>
        </pc:sldMkLst>
        <pc:spChg chg="add mod">
          <ac:chgData name="Jana Panten" userId="4837875be9110987" providerId="LiveId" clId="{64205E3A-E4CC-4CCE-AE71-0DBE2D499113}" dt="2026-07-17T09:48:34.631" v="33" actId="14100"/>
          <ac:spMkLst>
            <pc:docMk/>
            <pc:sldMk cId="109588754" sldId="493"/>
            <ac:spMk id="5" creationId="{464D4C52-5E9A-0075-1A02-384E4A864F1C}"/>
          </ac:spMkLst>
        </pc:spChg>
        <pc:picChg chg="add">
          <ac:chgData name="Jana Panten" userId="4837875be9110987" providerId="LiveId" clId="{64205E3A-E4CC-4CCE-AE71-0DBE2D499113}" dt="2026-07-17T09:51:04.621" v="75" actId="22"/>
          <ac:picMkLst>
            <pc:docMk/>
            <pc:sldMk cId="109588754" sldId="493"/>
            <ac:picMk id="7" creationId="{6A517AD5-8BDC-FDFC-78F6-AA6200C7B9DF}"/>
          </ac:picMkLst>
        </pc:picChg>
      </pc:sldChg>
      <pc:sldChg chg="addSp modSp mod">
        <pc:chgData name="Jana Panten" userId="4837875be9110987" providerId="LiveId" clId="{64205E3A-E4CC-4CCE-AE71-0DBE2D499113}" dt="2026-07-17T09:51:07.232" v="76" actId="22"/>
        <pc:sldMkLst>
          <pc:docMk/>
          <pc:sldMk cId="1903911842" sldId="494"/>
        </pc:sldMkLst>
        <pc:spChg chg="add mod">
          <ac:chgData name="Jana Panten" userId="4837875be9110987" providerId="LiveId" clId="{64205E3A-E4CC-4CCE-AE71-0DBE2D499113}" dt="2026-07-17T09:48:41.034" v="35" actId="14100"/>
          <ac:spMkLst>
            <pc:docMk/>
            <pc:sldMk cId="1903911842" sldId="494"/>
            <ac:spMk id="8" creationId="{762FCD86-F205-5D7E-9B66-C682518D2401}"/>
          </ac:spMkLst>
        </pc:spChg>
        <pc:picChg chg="add">
          <ac:chgData name="Jana Panten" userId="4837875be9110987" providerId="LiveId" clId="{64205E3A-E4CC-4CCE-AE71-0DBE2D499113}" dt="2026-07-17T09:51:07.232" v="76" actId="22"/>
          <ac:picMkLst>
            <pc:docMk/>
            <pc:sldMk cId="1903911842" sldId="494"/>
            <ac:picMk id="10" creationId="{8D59D30C-27F6-F89D-329C-E42664D0A86B}"/>
          </ac:picMkLst>
        </pc:picChg>
      </pc:sldChg>
      <pc:sldChg chg="addSp modSp mod">
        <pc:chgData name="Jana Panten" userId="4837875be9110987" providerId="LiveId" clId="{64205E3A-E4CC-4CCE-AE71-0DBE2D499113}" dt="2026-07-17T09:50:54.484" v="71" actId="22"/>
        <pc:sldMkLst>
          <pc:docMk/>
          <pc:sldMk cId="808605498" sldId="541"/>
        </pc:sldMkLst>
        <pc:spChg chg="add mod">
          <ac:chgData name="Jana Panten" userId="4837875be9110987" providerId="LiveId" clId="{64205E3A-E4CC-4CCE-AE71-0DBE2D499113}" dt="2026-07-17T09:48:07.775" v="26" actId="20577"/>
          <ac:spMkLst>
            <pc:docMk/>
            <pc:sldMk cId="808605498" sldId="541"/>
            <ac:spMk id="5" creationId="{601543E9-426D-707C-B93F-AE630775CBD5}"/>
          </ac:spMkLst>
        </pc:spChg>
        <pc:picChg chg="add">
          <ac:chgData name="Jana Panten" userId="4837875be9110987" providerId="LiveId" clId="{64205E3A-E4CC-4CCE-AE71-0DBE2D499113}" dt="2026-07-17T09:50:54.484" v="71" actId="22"/>
          <ac:picMkLst>
            <pc:docMk/>
            <pc:sldMk cId="808605498" sldId="541"/>
            <ac:picMk id="7" creationId="{A428F401-E66A-63EE-0B89-384344ADCEC0}"/>
          </ac:picMkLst>
        </pc:picChg>
      </pc:sldChg>
      <pc:sldChg chg="addSp modSp mod">
        <pc:chgData name="Jana Panten" userId="4837875be9110987" providerId="LiveId" clId="{64205E3A-E4CC-4CCE-AE71-0DBE2D499113}" dt="2026-07-17T09:50:58.876" v="73" actId="22"/>
        <pc:sldMkLst>
          <pc:docMk/>
          <pc:sldMk cId="3089665622" sldId="542"/>
        </pc:sldMkLst>
        <pc:spChg chg="add mod">
          <ac:chgData name="Jana Panten" userId="4837875be9110987" providerId="LiveId" clId="{64205E3A-E4CC-4CCE-AE71-0DBE2D499113}" dt="2026-07-17T09:48:20.567" v="29" actId="14100"/>
          <ac:spMkLst>
            <pc:docMk/>
            <pc:sldMk cId="3089665622" sldId="542"/>
            <ac:spMk id="5" creationId="{84DA04A9-D0BA-6AED-D1EB-1DFA77021A65}"/>
          </ac:spMkLst>
        </pc:spChg>
        <pc:picChg chg="add">
          <ac:chgData name="Jana Panten" userId="4837875be9110987" providerId="LiveId" clId="{64205E3A-E4CC-4CCE-AE71-0DBE2D499113}" dt="2026-07-17T09:50:58.876" v="73" actId="22"/>
          <ac:picMkLst>
            <pc:docMk/>
            <pc:sldMk cId="3089665622" sldId="542"/>
            <ac:picMk id="7" creationId="{E885373E-A4B4-C937-B6C7-AA3BE3122CD9}"/>
          </ac:picMkLst>
        </pc:picChg>
      </pc:sldChg>
      <pc:sldChg chg="addSp modSp mod">
        <pc:chgData name="Jana Panten" userId="4837875be9110987" providerId="LiveId" clId="{64205E3A-E4CC-4CCE-AE71-0DBE2D499113}" dt="2026-07-17T09:51:14.820" v="79" actId="22"/>
        <pc:sldMkLst>
          <pc:docMk/>
          <pc:sldMk cId="6812070" sldId="543"/>
        </pc:sldMkLst>
        <pc:spChg chg="add mod">
          <ac:chgData name="Jana Panten" userId="4837875be9110987" providerId="LiveId" clId="{64205E3A-E4CC-4CCE-AE71-0DBE2D499113}" dt="2026-07-17T09:48:59.572" v="42" actId="14100"/>
          <ac:spMkLst>
            <pc:docMk/>
            <pc:sldMk cId="6812070" sldId="543"/>
            <ac:spMk id="5" creationId="{BAEAF579-4A30-7492-79DA-15A40EAB31BA}"/>
          </ac:spMkLst>
        </pc:spChg>
        <pc:picChg chg="add">
          <ac:chgData name="Jana Panten" userId="4837875be9110987" providerId="LiveId" clId="{64205E3A-E4CC-4CCE-AE71-0DBE2D499113}" dt="2026-07-17T09:51:14.820" v="79" actId="22"/>
          <ac:picMkLst>
            <pc:docMk/>
            <pc:sldMk cId="6812070" sldId="543"/>
            <ac:picMk id="7" creationId="{56259E92-2890-8DBF-0D17-DC510638AA0C}"/>
          </ac:picMkLst>
        </pc:picChg>
      </pc:sldChg>
      <pc:sldChg chg="addSp modSp mod">
        <pc:chgData name="Jana Panten" userId="4837875be9110987" providerId="LiveId" clId="{64205E3A-E4CC-4CCE-AE71-0DBE2D499113}" dt="2026-07-17T09:51:17.479" v="80" actId="22"/>
        <pc:sldMkLst>
          <pc:docMk/>
          <pc:sldMk cId="1707678112" sldId="545"/>
        </pc:sldMkLst>
        <pc:spChg chg="add mod">
          <ac:chgData name="Jana Panten" userId="4837875be9110987" providerId="LiveId" clId="{64205E3A-E4CC-4CCE-AE71-0DBE2D499113}" dt="2026-07-17T09:49:04.921" v="44" actId="14100"/>
          <ac:spMkLst>
            <pc:docMk/>
            <pc:sldMk cId="1707678112" sldId="545"/>
            <ac:spMk id="5" creationId="{601C64CF-5F2D-9570-86B9-C6120ADFC565}"/>
          </ac:spMkLst>
        </pc:spChg>
        <pc:picChg chg="add">
          <ac:chgData name="Jana Panten" userId="4837875be9110987" providerId="LiveId" clId="{64205E3A-E4CC-4CCE-AE71-0DBE2D499113}" dt="2026-07-17T09:51:17.479" v="80" actId="22"/>
          <ac:picMkLst>
            <pc:docMk/>
            <pc:sldMk cId="1707678112" sldId="545"/>
            <ac:picMk id="7" creationId="{8B79E878-EC8C-5BCB-25F0-0138AC77505B}"/>
          </ac:picMkLst>
        </pc:picChg>
      </pc:sldChg>
      <pc:sldChg chg="addSp modSp mod">
        <pc:chgData name="Jana Panten" userId="4837875be9110987" providerId="LiveId" clId="{64205E3A-E4CC-4CCE-AE71-0DBE2D499113}" dt="2026-07-17T09:51:19.742" v="81" actId="22"/>
        <pc:sldMkLst>
          <pc:docMk/>
          <pc:sldMk cId="2382069392" sldId="546"/>
        </pc:sldMkLst>
        <pc:spChg chg="add mod">
          <ac:chgData name="Jana Panten" userId="4837875be9110987" providerId="LiveId" clId="{64205E3A-E4CC-4CCE-AE71-0DBE2D499113}" dt="2026-07-17T09:49:12.074" v="46" actId="14100"/>
          <ac:spMkLst>
            <pc:docMk/>
            <pc:sldMk cId="2382069392" sldId="546"/>
            <ac:spMk id="11" creationId="{C5A03E8B-B9D2-3FA5-AF85-349F22E910AD}"/>
          </ac:spMkLst>
        </pc:spChg>
        <pc:picChg chg="add">
          <ac:chgData name="Jana Panten" userId="4837875be9110987" providerId="LiveId" clId="{64205E3A-E4CC-4CCE-AE71-0DBE2D499113}" dt="2026-07-17T09:51:19.742" v="81" actId="22"/>
          <ac:picMkLst>
            <pc:docMk/>
            <pc:sldMk cId="2382069392" sldId="546"/>
            <ac:picMk id="14" creationId="{7EB57FB2-850D-9123-1BB6-6C9852A816F2}"/>
          </ac:picMkLst>
        </pc:picChg>
      </pc:sldChg>
      <pc:sldChg chg="addSp modSp mod">
        <pc:chgData name="Jana Panten" userId="4837875be9110987" providerId="LiveId" clId="{64205E3A-E4CC-4CCE-AE71-0DBE2D499113}" dt="2026-07-17T09:51:27.613" v="83" actId="14100"/>
        <pc:sldMkLst>
          <pc:docMk/>
          <pc:sldMk cId="1429569255" sldId="547"/>
        </pc:sldMkLst>
        <pc:spChg chg="add mod">
          <ac:chgData name="Jana Panten" userId="4837875be9110987" providerId="LiveId" clId="{64205E3A-E4CC-4CCE-AE71-0DBE2D499113}" dt="2026-07-17T09:49:17.151" v="48" actId="14100"/>
          <ac:spMkLst>
            <pc:docMk/>
            <pc:sldMk cId="1429569255" sldId="547"/>
            <ac:spMk id="5" creationId="{7501FC47-3CFA-87F9-2412-277FCFDAFFA1}"/>
          </ac:spMkLst>
        </pc:spChg>
        <pc:picChg chg="add mod">
          <ac:chgData name="Jana Panten" userId="4837875be9110987" providerId="LiveId" clId="{64205E3A-E4CC-4CCE-AE71-0DBE2D499113}" dt="2026-07-17T09:51:27.613" v="83" actId="14100"/>
          <ac:picMkLst>
            <pc:docMk/>
            <pc:sldMk cId="1429569255" sldId="547"/>
            <ac:picMk id="7" creationId="{AF18A65C-90B1-D253-EB2F-C23021645252}"/>
          </ac:picMkLst>
        </pc:picChg>
      </pc:sldChg>
      <pc:sldChg chg="addSp modSp mod">
        <pc:chgData name="Jana Panten" userId="4837875be9110987" providerId="LiveId" clId="{64205E3A-E4CC-4CCE-AE71-0DBE2D499113}" dt="2026-07-17T09:58:17.810" v="115" actId="20577"/>
        <pc:sldMkLst>
          <pc:docMk/>
          <pc:sldMk cId="653136529" sldId="548"/>
        </pc:sldMkLst>
        <pc:spChg chg="add mod">
          <ac:chgData name="Jana Panten" userId="4837875be9110987" providerId="LiveId" clId="{64205E3A-E4CC-4CCE-AE71-0DBE2D499113}" dt="2026-07-17T09:58:17.810" v="115" actId="20577"/>
          <ac:spMkLst>
            <pc:docMk/>
            <pc:sldMk cId="653136529" sldId="548"/>
            <ac:spMk id="5" creationId="{890A2570-BC5D-B666-0E22-BBE1B0EA2567}"/>
          </ac:spMkLst>
        </pc:spChg>
        <pc:picChg chg="add">
          <ac:chgData name="Jana Panten" userId="4837875be9110987" providerId="LiveId" clId="{64205E3A-E4CC-4CCE-AE71-0DBE2D499113}" dt="2026-07-17T09:51:40.806" v="86" actId="22"/>
          <ac:picMkLst>
            <pc:docMk/>
            <pc:sldMk cId="653136529" sldId="548"/>
            <ac:picMk id="7" creationId="{B19BD492-E029-F950-120B-4618B854BE12}"/>
          </ac:picMkLst>
        </pc:picChg>
      </pc:sldChg>
      <pc:sldChg chg="addSp modSp mod">
        <pc:chgData name="Jana Panten" userId="4837875be9110987" providerId="LiveId" clId="{64205E3A-E4CC-4CCE-AE71-0DBE2D499113}" dt="2026-07-17T09:58:34.704" v="121" actId="20577"/>
        <pc:sldMkLst>
          <pc:docMk/>
          <pc:sldMk cId="4293487984" sldId="549"/>
        </pc:sldMkLst>
        <pc:spChg chg="add mod">
          <ac:chgData name="Jana Panten" userId="4837875be9110987" providerId="LiveId" clId="{64205E3A-E4CC-4CCE-AE71-0DBE2D499113}" dt="2026-07-17T09:58:34.704" v="121" actId="20577"/>
          <ac:spMkLst>
            <pc:docMk/>
            <pc:sldMk cId="4293487984" sldId="549"/>
            <ac:spMk id="7" creationId="{08ECF594-6CEC-CC9B-FFDC-10F34EA256B3}"/>
          </ac:spMkLst>
        </pc:spChg>
        <pc:picChg chg="add">
          <ac:chgData name="Jana Panten" userId="4837875be9110987" providerId="LiveId" clId="{64205E3A-E4CC-4CCE-AE71-0DBE2D499113}" dt="2026-07-17T09:51:54.184" v="90" actId="22"/>
          <ac:picMkLst>
            <pc:docMk/>
            <pc:sldMk cId="4293487984" sldId="549"/>
            <ac:picMk id="9" creationId="{6414D1D6-284F-EB86-4456-9BE7A3076FAC}"/>
          </ac:picMkLst>
        </pc:picChg>
      </pc:sldChg>
      <pc:sldChg chg="addSp modSp mod">
        <pc:chgData name="Jana Panten" userId="4837875be9110987" providerId="LiveId" clId="{64205E3A-E4CC-4CCE-AE71-0DBE2D499113}" dt="2026-07-17T09:58:39.456" v="123" actId="20577"/>
        <pc:sldMkLst>
          <pc:docMk/>
          <pc:sldMk cId="532426236" sldId="550"/>
        </pc:sldMkLst>
        <pc:spChg chg="add mod">
          <ac:chgData name="Jana Panten" userId="4837875be9110987" providerId="LiveId" clId="{64205E3A-E4CC-4CCE-AE71-0DBE2D499113}" dt="2026-07-17T09:58:39.456" v="123" actId="20577"/>
          <ac:spMkLst>
            <pc:docMk/>
            <pc:sldMk cId="532426236" sldId="550"/>
            <ac:spMk id="9" creationId="{592213C5-39E5-4484-B2C9-26F59E331B47}"/>
          </ac:spMkLst>
        </pc:spChg>
        <pc:picChg chg="add mod">
          <ac:chgData name="Jana Panten" userId="4837875be9110987" providerId="LiveId" clId="{64205E3A-E4CC-4CCE-AE71-0DBE2D499113}" dt="2026-07-17T09:52:02.056" v="92" actId="14100"/>
          <ac:picMkLst>
            <pc:docMk/>
            <pc:sldMk cId="532426236" sldId="550"/>
            <ac:picMk id="12" creationId="{FB904A59-D8C8-8E31-91F5-DC8AFC2C9321}"/>
          </ac:picMkLst>
        </pc:picChg>
      </pc:sldChg>
      <pc:sldChg chg="addSp modSp mod">
        <pc:chgData name="Jana Panten" userId="4837875be9110987" providerId="LiveId" clId="{64205E3A-E4CC-4CCE-AE71-0DBE2D499113}" dt="2026-07-17T09:58:44.929" v="125" actId="20577"/>
        <pc:sldMkLst>
          <pc:docMk/>
          <pc:sldMk cId="2800027357" sldId="551"/>
        </pc:sldMkLst>
        <pc:spChg chg="add mod">
          <ac:chgData name="Jana Panten" userId="4837875be9110987" providerId="LiveId" clId="{64205E3A-E4CC-4CCE-AE71-0DBE2D499113}" dt="2026-07-17T09:58:44.929" v="125" actId="20577"/>
          <ac:spMkLst>
            <pc:docMk/>
            <pc:sldMk cId="2800027357" sldId="551"/>
            <ac:spMk id="5" creationId="{1D0C9840-1063-7D57-85D4-9EBE43878559}"/>
          </ac:spMkLst>
        </pc:spChg>
        <pc:picChg chg="add">
          <ac:chgData name="Jana Panten" userId="4837875be9110987" providerId="LiveId" clId="{64205E3A-E4CC-4CCE-AE71-0DBE2D499113}" dt="2026-07-17T09:52:06.068" v="93" actId="22"/>
          <ac:picMkLst>
            <pc:docMk/>
            <pc:sldMk cId="2800027357" sldId="551"/>
            <ac:picMk id="7" creationId="{FA3844E7-216D-1AA9-45E1-18C5119B9A4D}"/>
          </ac:picMkLst>
        </pc:picChg>
      </pc:sldChg>
      <pc:sldChg chg="addSp modSp mod">
        <pc:chgData name="Jana Panten" userId="4837875be9110987" providerId="LiveId" clId="{64205E3A-E4CC-4CCE-AE71-0DBE2D499113}" dt="2026-07-17T09:58:52.014" v="127" actId="20577"/>
        <pc:sldMkLst>
          <pc:docMk/>
          <pc:sldMk cId="2826824675" sldId="552"/>
        </pc:sldMkLst>
        <pc:spChg chg="add mod">
          <ac:chgData name="Jana Panten" userId="4837875be9110987" providerId="LiveId" clId="{64205E3A-E4CC-4CCE-AE71-0DBE2D499113}" dt="2026-07-17T09:58:52.014" v="127" actId="20577"/>
          <ac:spMkLst>
            <pc:docMk/>
            <pc:sldMk cId="2826824675" sldId="552"/>
            <ac:spMk id="5" creationId="{9C8532C7-9896-7CA2-2F9D-55F5405B94F2}"/>
          </ac:spMkLst>
        </pc:spChg>
        <pc:picChg chg="add">
          <ac:chgData name="Jana Panten" userId="4837875be9110987" providerId="LiveId" clId="{64205E3A-E4CC-4CCE-AE71-0DBE2D499113}" dt="2026-07-17T09:52:08.883" v="94" actId="22"/>
          <ac:picMkLst>
            <pc:docMk/>
            <pc:sldMk cId="2826824675" sldId="552"/>
            <ac:picMk id="7" creationId="{180C8E7A-1070-2D28-028F-305602015CC2}"/>
          </ac:picMkLst>
        </pc:picChg>
      </pc:sldChg>
      <pc:sldChg chg="addSp modSp mod">
        <pc:chgData name="Jana Panten" userId="4837875be9110987" providerId="LiveId" clId="{64205E3A-E4CC-4CCE-AE71-0DBE2D499113}" dt="2026-07-17T09:59:03.077" v="131" actId="20577"/>
        <pc:sldMkLst>
          <pc:docMk/>
          <pc:sldMk cId="1020250005" sldId="553"/>
        </pc:sldMkLst>
        <pc:spChg chg="add mod">
          <ac:chgData name="Jana Panten" userId="4837875be9110987" providerId="LiveId" clId="{64205E3A-E4CC-4CCE-AE71-0DBE2D499113}" dt="2026-07-17T09:59:03.077" v="131" actId="20577"/>
          <ac:spMkLst>
            <pc:docMk/>
            <pc:sldMk cId="1020250005" sldId="553"/>
            <ac:spMk id="9" creationId="{65D6C288-5240-96AF-A24E-8F7C9A7D1179}"/>
          </ac:spMkLst>
        </pc:spChg>
        <pc:picChg chg="add">
          <ac:chgData name="Jana Panten" userId="4837875be9110987" providerId="LiveId" clId="{64205E3A-E4CC-4CCE-AE71-0DBE2D499113}" dt="2026-07-17T09:52:19.597" v="97" actId="22"/>
          <ac:picMkLst>
            <pc:docMk/>
            <pc:sldMk cId="1020250005" sldId="553"/>
            <ac:picMk id="11" creationId="{E3C52705-A506-3606-2668-7246F9B18AF2}"/>
          </ac:picMkLst>
        </pc:picChg>
      </pc:sldChg>
      <pc:sldChg chg="addSp modSp mod">
        <pc:chgData name="Jana Panten" userId="4837875be9110987" providerId="LiveId" clId="{64205E3A-E4CC-4CCE-AE71-0DBE2D499113}" dt="2026-07-17T09:59:07.899" v="133" actId="20577"/>
        <pc:sldMkLst>
          <pc:docMk/>
          <pc:sldMk cId="1122498029" sldId="554"/>
        </pc:sldMkLst>
        <pc:spChg chg="add mod">
          <ac:chgData name="Jana Panten" userId="4837875be9110987" providerId="LiveId" clId="{64205E3A-E4CC-4CCE-AE71-0DBE2D499113}" dt="2026-07-17T09:59:07.899" v="133" actId="20577"/>
          <ac:spMkLst>
            <pc:docMk/>
            <pc:sldMk cId="1122498029" sldId="554"/>
            <ac:spMk id="5" creationId="{DD119745-B7F2-5B11-1704-6966036CB5AA}"/>
          </ac:spMkLst>
        </pc:spChg>
        <pc:picChg chg="add">
          <ac:chgData name="Jana Panten" userId="4837875be9110987" providerId="LiveId" clId="{64205E3A-E4CC-4CCE-AE71-0DBE2D499113}" dt="2026-07-17T09:52:22.029" v="98" actId="22"/>
          <ac:picMkLst>
            <pc:docMk/>
            <pc:sldMk cId="1122498029" sldId="554"/>
            <ac:picMk id="7" creationId="{0F9A9D9A-1DE7-F138-8BCB-6F970099B694}"/>
          </ac:picMkLst>
        </pc:picChg>
      </pc:sldChg>
      <pc:sldChg chg="addSp modSp mod">
        <pc:chgData name="Jana Panten" userId="4837875be9110987" providerId="LiveId" clId="{64205E3A-E4CC-4CCE-AE71-0DBE2D499113}" dt="2026-07-17T09:59:19.286" v="137" actId="20577"/>
        <pc:sldMkLst>
          <pc:docMk/>
          <pc:sldMk cId="3312508158" sldId="555"/>
        </pc:sldMkLst>
        <pc:spChg chg="add mod">
          <ac:chgData name="Jana Panten" userId="4837875be9110987" providerId="LiveId" clId="{64205E3A-E4CC-4CCE-AE71-0DBE2D499113}" dt="2026-07-17T09:59:19.286" v="137" actId="20577"/>
          <ac:spMkLst>
            <pc:docMk/>
            <pc:sldMk cId="3312508158" sldId="555"/>
            <ac:spMk id="5" creationId="{DE2C213A-6C27-3DBE-DF50-6B235D7E4A0B}"/>
          </ac:spMkLst>
        </pc:spChg>
        <pc:picChg chg="add">
          <ac:chgData name="Jana Panten" userId="4837875be9110987" providerId="LiveId" clId="{64205E3A-E4CC-4CCE-AE71-0DBE2D499113}" dt="2026-07-17T09:52:28.323" v="100" actId="22"/>
          <ac:picMkLst>
            <pc:docMk/>
            <pc:sldMk cId="3312508158" sldId="555"/>
            <ac:picMk id="7" creationId="{167BFB20-417F-89F3-4AB5-7E91D52478E3}"/>
          </ac:picMkLst>
        </pc:picChg>
      </pc:sldChg>
      <pc:sldChg chg="addSp modSp mod">
        <pc:chgData name="Jana Panten" userId="4837875be9110987" providerId="LiveId" clId="{64205E3A-E4CC-4CCE-AE71-0DBE2D499113}" dt="2026-07-17T09:59:29.567" v="141" actId="20577"/>
        <pc:sldMkLst>
          <pc:docMk/>
          <pc:sldMk cId="2766253129" sldId="556"/>
        </pc:sldMkLst>
        <pc:spChg chg="add mod">
          <ac:chgData name="Jana Panten" userId="4837875be9110987" providerId="LiveId" clId="{64205E3A-E4CC-4CCE-AE71-0DBE2D499113}" dt="2026-07-17T09:59:29.567" v="141" actId="20577"/>
          <ac:spMkLst>
            <pc:docMk/>
            <pc:sldMk cId="2766253129" sldId="556"/>
            <ac:spMk id="7" creationId="{F2552649-5F9A-E4D3-800E-D07D0692DBF3}"/>
          </ac:spMkLst>
        </pc:spChg>
        <pc:picChg chg="add">
          <ac:chgData name="Jana Panten" userId="4837875be9110987" providerId="LiveId" clId="{64205E3A-E4CC-4CCE-AE71-0DBE2D499113}" dt="2026-07-17T09:52:33" v="102" actId="22"/>
          <ac:picMkLst>
            <pc:docMk/>
            <pc:sldMk cId="2766253129" sldId="556"/>
            <ac:picMk id="15" creationId="{9363FFF0-1D72-EDD1-E561-D52F52A0EAC4}"/>
          </ac:picMkLst>
        </pc:picChg>
      </pc:sldChg>
      <pc:sldChg chg="addSp modSp mod">
        <pc:chgData name="Jana Panten" userId="4837875be9110987" providerId="LiveId" clId="{64205E3A-E4CC-4CCE-AE71-0DBE2D499113}" dt="2026-07-17T09:59:24.072" v="139" actId="20577"/>
        <pc:sldMkLst>
          <pc:docMk/>
          <pc:sldMk cId="2088616879" sldId="558"/>
        </pc:sldMkLst>
        <pc:spChg chg="add mod">
          <ac:chgData name="Jana Panten" userId="4837875be9110987" providerId="LiveId" clId="{64205E3A-E4CC-4CCE-AE71-0DBE2D499113}" dt="2026-07-17T09:59:24.072" v="139" actId="20577"/>
          <ac:spMkLst>
            <pc:docMk/>
            <pc:sldMk cId="2088616879" sldId="558"/>
            <ac:spMk id="5" creationId="{97E1881D-DF0F-5979-6090-DFBA72947448}"/>
          </ac:spMkLst>
        </pc:spChg>
        <pc:picChg chg="add">
          <ac:chgData name="Jana Panten" userId="4837875be9110987" providerId="LiveId" clId="{64205E3A-E4CC-4CCE-AE71-0DBE2D499113}" dt="2026-07-17T09:52:30.640" v="101" actId="22"/>
          <ac:picMkLst>
            <pc:docMk/>
            <pc:sldMk cId="2088616879" sldId="558"/>
            <ac:picMk id="7" creationId="{18F26C91-261E-B5A3-A7DB-D60F627E3143}"/>
          </ac:picMkLst>
        </pc:picChg>
      </pc:sldChg>
      <pc:sldChg chg="addSp modSp mod">
        <pc:chgData name="Jana Panten" userId="4837875be9110987" providerId="LiveId" clId="{64205E3A-E4CC-4CCE-AE71-0DBE2D499113}" dt="2026-07-17T09:59:34.350" v="143" actId="20577"/>
        <pc:sldMkLst>
          <pc:docMk/>
          <pc:sldMk cId="1115720086" sldId="559"/>
        </pc:sldMkLst>
        <pc:spChg chg="add mod">
          <ac:chgData name="Jana Panten" userId="4837875be9110987" providerId="LiveId" clId="{64205E3A-E4CC-4CCE-AE71-0DBE2D499113}" dt="2026-07-17T09:59:34.350" v="143" actId="20577"/>
          <ac:spMkLst>
            <pc:docMk/>
            <pc:sldMk cId="1115720086" sldId="559"/>
            <ac:spMk id="5" creationId="{757D209D-A768-3FD3-2DE7-9E8C21E73D65}"/>
          </ac:spMkLst>
        </pc:spChg>
        <pc:picChg chg="add">
          <ac:chgData name="Jana Panten" userId="4837875be9110987" providerId="LiveId" clId="{64205E3A-E4CC-4CCE-AE71-0DBE2D499113}" dt="2026-07-17T09:52:35.974" v="103" actId="22"/>
          <ac:picMkLst>
            <pc:docMk/>
            <pc:sldMk cId="1115720086" sldId="559"/>
            <ac:picMk id="7" creationId="{ACC5BD01-A3E8-7019-1DB5-C2122AA14174}"/>
          </ac:picMkLst>
        </pc:picChg>
      </pc:sldChg>
      <pc:sldChg chg="modSp add mod">
        <pc:chgData name="Jana Panten" userId="4837875be9110987" providerId="LiveId" clId="{64205E3A-E4CC-4CCE-AE71-0DBE2D499113}" dt="2026-07-17T09:46:00.209" v="3" actId="20577"/>
        <pc:sldMkLst>
          <pc:docMk/>
          <pc:sldMk cId="3988032963" sldId="560"/>
        </pc:sldMkLst>
        <pc:spChg chg="mod">
          <ac:chgData name="Jana Panten" userId="4837875be9110987" providerId="LiveId" clId="{64205E3A-E4CC-4CCE-AE71-0DBE2D499113}" dt="2026-07-17T09:46:00.209" v="3" actId="20577"/>
          <ac:spMkLst>
            <pc:docMk/>
            <pc:sldMk cId="3988032963" sldId="560"/>
            <ac:spMk id="8" creationId="{1B7C15C4-28B9-60C6-FE8B-B8DF6B55804C}"/>
          </ac:spMkLst>
        </pc:spChg>
      </pc:sldChg>
      <pc:sldChg chg="addSp delSp modSp add mod">
        <pc:chgData name="Jana Panten" userId="4837875be9110987" providerId="LiveId" clId="{64205E3A-E4CC-4CCE-AE71-0DBE2D499113}" dt="2026-07-17T09:58:11.488" v="113" actId="207"/>
        <pc:sldMkLst>
          <pc:docMk/>
          <pc:sldMk cId="1032779290" sldId="561"/>
        </pc:sldMkLst>
        <pc:spChg chg="mod">
          <ac:chgData name="Jana Panten" userId="4837875be9110987" providerId="LiveId" clId="{64205E3A-E4CC-4CCE-AE71-0DBE2D499113}" dt="2026-07-17T09:56:58.572" v="108" actId="108"/>
          <ac:spMkLst>
            <pc:docMk/>
            <pc:sldMk cId="1032779290" sldId="561"/>
            <ac:spMk id="2" creationId="{DEC5BB7E-24A2-7D59-66B9-63A23B6D20FE}"/>
          </ac:spMkLst>
        </pc:spChg>
        <pc:picChg chg="add mod">
          <ac:chgData name="Jana Panten" userId="4837875be9110987" providerId="LiveId" clId="{64205E3A-E4CC-4CCE-AE71-0DBE2D499113}" dt="2026-07-17T09:58:11.488" v="113" actId="207"/>
          <ac:picMkLst>
            <pc:docMk/>
            <pc:sldMk cId="1032779290" sldId="561"/>
            <ac:picMk id="7" creationId="{6CC3C953-2FF3-FCDC-6F6E-134B78A82C4E}"/>
          </ac:picMkLst>
        </pc:picChg>
        <pc:picChg chg="del mod">
          <ac:chgData name="Jana Panten" userId="4837875be9110987" providerId="LiveId" clId="{64205E3A-E4CC-4CCE-AE71-0DBE2D499113}" dt="2026-07-17T09:57:05.829" v="110" actId="478"/>
          <ac:picMkLst>
            <pc:docMk/>
            <pc:sldMk cId="1032779290" sldId="561"/>
            <ac:picMk id="8" creationId="{3BC970E2-0359-0E44-F2A4-D5CA678632D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A6385-4007-4673-A1B8-40EB755C5FD5}" type="datetimeFigureOut">
              <a:rPr lang="de-DE" smtClean="0"/>
              <a:t>17.07.2026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7F3DE-C806-4A9B-91EE-3190E0482A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96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51650B-968E-4EF8-95E0-78BE32EA114E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5FDFBC-3B28-475A-8A9E-D7CE5A618071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20B03B-1B7B-4AAC-B1C7-9FA524443052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620241-1AA0-4356-95D0-040B67570C7F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FE0BA-4FD8-4140-B102-ADB0D984D108}" type="datetime1">
              <a:rPr lang="de-DE" smtClean="0"/>
              <a:t>17.07.2026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2EE9F9-50C3-4463-AAF4-BE59F4CF41E8}" type="datetime1">
              <a:rPr lang="de-DE" smtClean="0"/>
              <a:t>17.07.2026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62384D-430C-4DA2-BAF1-59FD921FC739}" type="datetime1">
              <a:rPr lang="de-DE" smtClean="0"/>
              <a:t>17.07.2026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EB27DA-43F6-4C4B-8E3C-7705CED6D411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4AF6E-4E0A-43BD-8F16-5AE3958461CC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4145F2-3E05-4609-929D-AAEC790A6531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22982-7E23-4A57-9C60-F01418B372ED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0312-E1F2-426A-A814-38EECE827037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1C23D-B65D-42BF-8D34-283BA472E653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4DF0-458C-421B-BD47-6A9F069CA99E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A8F8-6A53-4710-BB5B-B0AA6E76E709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65F8-AAD3-4B55-A255-379BAC6D4CC1}" type="datetime1">
              <a:rPr lang="de-DE" smtClean="0"/>
              <a:t>17.07.2026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6514-3B2E-4089-9218-B9B4ACE81D36}" type="datetime1">
              <a:rPr lang="de-DE" smtClean="0"/>
              <a:t>17.07.2026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275B0-9384-4AE0-A10D-41C8562B6F5C}" type="datetime1">
              <a:rPr lang="de-DE" smtClean="0"/>
              <a:t>17.07.2026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EF05-C2D9-4656-A896-4BDC9952B140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87E0-32E6-4DF4-93C8-1C8EDE697FBA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BED3-AFFB-4C5C-98F8-CB180AE18945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B2BC-0987-4007-9008-7C6A9A20508E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87218-C2B5-4E84-A999-5D5943247E78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6709C98-E7C1-4E63-B57F-959BEA886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4952ED0-7068-A66F-3885-A77ADE74A522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1B7C15C4-28B9-60C6-FE8B-B8DF6B558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POR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14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54E0ABA-E1C0-5089-ED8E-ABC38C527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t="24019" r="11490"/>
          <a:stretch>
            <a:fillRect/>
          </a:stretch>
        </p:blipFill>
        <p:spPr>
          <a:xfrm>
            <a:off x="-64851" y="4368839"/>
            <a:ext cx="3827835" cy="214033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795DD6D-74AA-F8C5-0063-E50988AF1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3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499915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1216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POR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200" dirty="0">
                <a:solidFill>
                  <a:schemeClr val="bg1"/>
                </a:solidFill>
                <a:latin typeface="Frutiger" panose="020B0500000000000000" pitchFamily="34" charset="0"/>
              </a:rPr>
              <a:t>FALL 13 – Minispione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2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8" name="Grafik 7" descr="Detektiv Silhouette">
            <a:extLst>
              <a:ext uri="{FF2B5EF4-FFF2-40B4-BE49-F238E27FC236}">
                <a16:creationId xmlns:a16="http://schemas.microsoft.com/office/drawing/2014/main" id="{D1CC7885-BA5A-0A77-ABD9-CC0848FA7B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6316" y="46777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13: „Minispione“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3258080" y="1991898"/>
            <a:ext cx="50400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63985" y="1682546"/>
            <a:ext cx="2827977" cy="567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Antragsteller K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8610601" y="1682544"/>
            <a:ext cx="2548628" cy="5678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Polizei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(Land)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3258080" y="2370338"/>
            <a:ext cx="7901148" cy="23448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AO der sofortigen Vollziehung (-)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Zuständigkeit der Polizei (-)</a:t>
            </a:r>
            <a:endParaRPr kumimoji="0" lang="de-DE" sz="2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Gefahr (-)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Störer (-), allenfalls Kunden</a:t>
            </a:r>
            <a:endParaRPr kumimoji="0" lang="de-DE" sz="2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1775524" y="2250407"/>
            <a:ext cx="0" cy="2464753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363985" y="4715163"/>
            <a:ext cx="11518773" cy="6211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 VG: „einstweilige Rückgabe“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01543E9-426D-707C-B93F-AE630775CBD5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428F401-E66A-63EE-0B89-384344ADC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60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13: „Minispione“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 („modifizierte Subjektstheorie“)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= einseitige Berechtigung oder Verpflichtung eines Hoheitsträgers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Sicherstellung: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§ 38 ASOG (§ 25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Keine abdrängende Sonderzuweisung (ordentlicher Rechtsweg)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23 I EGGVG für repressive Maßnahmen (Justizverwaltungsakte auf dem 			Gebiet der Strafrechtspflege): (-), da Schwerpunkt präventive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Gefahrenab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wehr (Verhinderung von Straftaten und Schutz des informationellen Selbst-			bestimmungsrechts), d.h. keine „Beschlagnahme“ i.S.v. §§ 94 ff StPO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782F140-12DC-9B37-CD3E-FFFFC401B4B7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708480A-EE32-92E0-E43A-FA7DF40E8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36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6291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45, 52 VwGO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i.V.m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§ 80 V 1 VwGO / § 123 II 1 VwGO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Gericht der Hauptsache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61, 63 VwGO (analog)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(Ast.)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(Rechtsträger als Ag.) bzw. Behörde (§ 8 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BbgVwGG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§§ 122 I, 88 VwGO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Begehren des Ast. und Vorrang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maßnahmespezif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Rechtsschutzes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§ 123 I VwGO, außer § 123 V VwGO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§ 80 V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Auslegung des Begehrens: „einstweilige Rückgabe“ ist ohne Suspendierung 			der Sicherstellung unmöglich (Duldungspflicht für Besitzverlust)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Sicherstellung ist primär Realakt, aber konkludenter Duldungs-VA bei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Anwe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senheit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(Menschenbild des GG, Bekanntgabe: §§ 43, 41 VwVfG)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4DA04A9-D0BA-6AED-D1EB-1DFA77021A65}"/>
              </a:ext>
            </a:extLst>
          </p:cNvPr>
          <p:cNvSpPr/>
          <p:nvPr/>
        </p:nvSpPr>
        <p:spPr>
          <a:xfrm>
            <a:off x="2" y="102358"/>
            <a:ext cx="1767384" cy="60050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885373E-A4B4-C937-B6C7-AA3BE3122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6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6944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80 V 1, 1. Alt. VwGO: Anordnung der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Wirkung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hat Widerspruch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Wirkung (Suspensiveffekt, § 80 I 1 VwGO), 	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aber nicht bei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unaufschiebbaren Anordnungen und Maßnahmen von Polizei-			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vollzugsbeamten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 (§ 80 II 1 Nr. 2 VwGO)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80 V 3 VwGO: Rückgabe der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Geräte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als möglicher VFBA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Vollziehung des VA: jede Realisierung des VA-Tenors (Besitzverlust)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Obj. Antragshäufung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g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rds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§ 44 VwGO analog (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derselbe Antragsgegner, Zusammenhang, das-				selbe Gericht zuständig,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„gleichzeitig entscheidungsreif“)</a:t>
            </a:r>
          </a:p>
          <a:p>
            <a:pPr lvl="0" algn="just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pezieller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§ 80 V 3 VwGO als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„Annexantrag“ (lebt von der Zulässigkeit des				§ 80 V 1 VwGO)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57E983E-B4F7-B2FD-6366-5862165F2A43}"/>
              </a:ext>
            </a:extLst>
          </p:cNvPr>
          <p:cNvSpPr/>
          <p:nvPr/>
        </p:nvSpPr>
        <p:spPr>
          <a:xfrm>
            <a:off x="1" y="102358"/>
            <a:ext cx="1740089" cy="62097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1F1F5A3-EE06-E421-9CEA-AE752C525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6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Bes. SEV = Antragsbefugnis: § 42 II VwGO analog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Ausschluss von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Popularverfahren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Möglichkeit subjektiver Rechtsverletzung aus GR („Adressatentheorie“):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14 I, 12 I GG, subsidiär Art. 2 I GG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VI.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Rechtsschutzbedürfnis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Vorheriger Antrag an die Behörde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unnötig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nötig nur bei § 80 VI, II 1 Nr. 1 VwGO, d.h. bei 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Anforderung von 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öffent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				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lichen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Abgaben und Kosten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Umkehrschluss: in allen übrigen Fällen unnötig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64D4C52-5E9A-0075-1A02-384E4A864F1C}"/>
              </a:ext>
            </a:extLst>
          </p:cNvPr>
          <p:cNvSpPr/>
          <p:nvPr/>
        </p:nvSpPr>
        <p:spPr>
          <a:xfrm>
            <a:off x="1" y="102358"/>
            <a:ext cx="1801503" cy="60732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A517AD5-8BDC-FDFC-78F6-AA6200C7B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Rechtsbehelf in der Hauptsache nötig? → differenzieren: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Rechtsbehelf in der Hauptsache darf nicht offensichtlich unzulässig sein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keine Verfristung, d.h. §§ 70, 74, 58 II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keine Erledigung, d.h. § 43 II VwVfG (Wegfall der Beschwer)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Rechtsbehelf in der Hauptsache hat keine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aufschieb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Wirkung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Fall von § 80 II VwGO (hier: Nr. 2)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Letzter Prüfungspunkt im RSB kann weggelassen werden, wenn in 						der statthaften Antragsart der Fall von § 80 II VwGO benannt wurde.]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C265160-28A0-49F5-B9F1-7C31FEDE1991}"/>
              </a:ext>
            </a:extLst>
          </p:cNvPr>
          <p:cNvSpPr txBox="1"/>
          <p:nvPr/>
        </p:nvSpPr>
        <p:spPr>
          <a:xfrm>
            <a:off x="2834640" y="1225118"/>
            <a:ext cx="2549533" cy="11185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AnfKl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unnötig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§ 80 V 2 VwGO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C5469E3-400D-4473-BE43-C568671D32F3}"/>
              </a:ext>
            </a:extLst>
          </p:cNvPr>
          <p:cNvSpPr txBox="1"/>
          <p:nvPr/>
        </p:nvSpPr>
        <p:spPr>
          <a:xfrm>
            <a:off x="6807829" y="1287263"/>
            <a:ext cx="4301098" cy="1056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Widerspruch nötig?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aber egal, da erhoben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68685A78-AA99-4685-B490-FB7A10333A04}"/>
              </a:ext>
            </a:extLst>
          </p:cNvPr>
          <p:cNvCxnSpPr>
            <a:cxnSpLocks/>
          </p:cNvCxnSpPr>
          <p:nvPr/>
        </p:nvCxnSpPr>
        <p:spPr>
          <a:xfrm flipH="1">
            <a:off x="3936000" y="1194571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D1A61826-909A-4007-AAA2-E60A9D5DC68B}"/>
              </a:ext>
            </a:extLst>
          </p:cNvPr>
          <p:cNvCxnSpPr>
            <a:cxnSpLocks/>
          </p:cNvCxnSpPr>
          <p:nvPr/>
        </p:nvCxnSpPr>
        <p:spPr>
          <a:xfrm>
            <a:off x="6096000" y="1194571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762FCD86-F205-5D7E-9B66-C682518D2401}"/>
              </a:ext>
            </a:extLst>
          </p:cNvPr>
          <p:cNvSpPr/>
          <p:nvPr/>
        </p:nvSpPr>
        <p:spPr>
          <a:xfrm>
            <a:off x="2" y="102358"/>
            <a:ext cx="1760560" cy="61414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59D30C-27F6-F89D-329C-E42664D0A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91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5638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 soweit		→	das Aussetzungsinteresse des Ast. das öffentliche 												Interesse an der sofortigen Vollziehung überwiegt</a:t>
            </a: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→ bzw. der VFBA besteht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Interessenabwägung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eigenständige Interessenabwägung des VG unter Berücksichtigung der 				Erfolgsaussichten der Hauptsache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falls VA bei summarischer Prüfung rechtswidrig, überwiegt das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Ausset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zungsinteresse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des Ast., da kein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Interesse an der sofortigen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Vollzie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rechtswidriger VA bestehen kann (Art. 20 III GG)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A7E8BBA-3557-E5B4-FFBB-D642C52A0408}"/>
              </a:ext>
            </a:extLst>
          </p:cNvPr>
          <p:cNvSpPr/>
          <p:nvPr/>
        </p:nvSpPr>
        <p:spPr>
          <a:xfrm>
            <a:off x="2" y="102358"/>
            <a:ext cx="1787856" cy="61414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C4B10D3-0F82-5C3A-D898-362B57CBD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1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807300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§ 38 Nr. 1 ASOG (§ 25 Nr. 1 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PolG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insbes. Zuständigkeit der Polizei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Eilzuständigkeit, § 4 I ASOG (§ 2 S. 1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 			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i.Ü. originäre Zuständigkeit für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vorbeugende Bekämpfung von Straftaten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“, 			§ 1 III ASOG (§ 1 I 2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), hier: § 201 II StGB (Verletzung der Vertraulich-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keit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des Wortes)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[→ Verfahren und Form bei konkludentem Duldungs-VA: keine Vorgaben]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AA41D33-ABC9-C2C9-0BC3-45873A30F50D}"/>
              </a:ext>
            </a:extLst>
          </p:cNvPr>
          <p:cNvSpPr/>
          <p:nvPr/>
        </p:nvSpPr>
        <p:spPr>
          <a:xfrm>
            <a:off x="1" y="102358"/>
            <a:ext cx="1774208" cy="61414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469C770-9543-482C-EF3B-E433A52EE6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3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807300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§ 38 Nr. 1 ASOG (§ 25 Nr. 1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Gefahren-TB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Schutzgut der öffentlichen Sicherheit oder Ordnung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öffentliche Sicherheit: geschriebenes Recht, Individualrechtsgüter, Staat 				und seine Einrichtungen und Veranstaltungen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einerseits § 201 II StGB als geschriebenes Recht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i.Ü. APR (Art. 2 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1 I GG) als Individualrechtsgut (mittelbare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Drittwir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kung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im Privatrecht bzw. GR-Schutzpflicht, da GR als objektive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Werteord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vgl. Art. 1 III GG)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AEAF579-4A30-7492-79DA-15A40EAB31BA}"/>
              </a:ext>
            </a:extLst>
          </p:cNvPr>
          <p:cNvSpPr/>
          <p:nvPr/>
        </p:nvSpPr>
        <p:spPr>
          <a:xfrm>
            <a:off x="2" y="102358"/>
            <a:ext cx="1787856" cy="586854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6259E92-2890-8DBF-0D17-DC510638A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807300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Gegenwärtige Gefahr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Schadenseintritt hat bereits begonnen oder steht unmittelbar mit an Sicher-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heit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grenzender Wahrscheinlichkeit bevor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fraglich bzgl. der noch nicht tatsächlich zum Abhören verwendeten Geräte, 			aber späteres Einschreiten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Käufern wäre unzureichend (Primärebene: 			effektive Gefahrenabwehr)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daher: (+), trotz Hinweis von K im Schaufenster, dass Betrieb in Deutsch-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land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verboten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01C64CF-5F2D-9570-86B9-C6120ADFC565}"/>
              </a:ext>
            </a:extLst>
          </p:cNvPr>
          <p:cNvSpPr/>
          <p:nvPr/>
        </p:nvSpPr>
        <p:spPr>
          <a:xfrm>
            <a:off x="1" y="102358"/>
            <a:ext cx="1740089" cy="61414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B79E878-EC8C-5BCB-25F0-0138AC775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7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80730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Störer / Ordnungspflicht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§§ 13, 14, 16 ASOG (§§ 5, 6, 7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unmittelbarer Verursacher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wer durch sein Verhalten unmittelbar 					(ohne Zwischenursachen) die Gefahrenschwelle überschreitet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Außer mittelbarer Verursacher (Wertung: Zurechnung?)</a:t>
            </a: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(+), zwecks Umsatz (Handlungsstörer)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F0430081-8E24-4833-AB20-3E4E5830132A}"/>
              </a:ext>
            </a:extLst>
          </p:cNvPr>
          <p:cNvCxnSpPr>
            <a:cxnSpLocks/>
          </p:cNvCxnSpPr>
          <p:nvPr/>
        </p:nvCxnSpPr>
        <p:spPr>
          <a:xfrm flipH="1">
            <a:off x="3576000" y="2825294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A65902E2-6BDC-4635-B8A4-5B66EC976937}"/>
              </a:ext>
            </a:extLst>
          </p:cNvPr>
          <p:cNvCxnSpPr>
            <a:cxnSpLocks/>
          </p:cNvCxnSpPr>
          <p:nvPr/>
        </p:nvCxnSpPr>
        <p:spPr>
          <a:xfrm>
            <a:off x="6096000" y="2825294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717219E6-A00B-4A90-A118-5511ACCC8362}"/>
              </a:ext>
            </a:extLst>
          </p:cNvPr>
          <p:cNvSpPr txBox="1"/>
          <p:nvPr/>
        </p:nvSpPr>
        <p:spPr>
          <a:xfrm>
            <a:off x="1162975" y="2868449"/>
            <a:ext cx="5026242" cy="33220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„Zweckveranlasser“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wer die Gefahr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subjektiv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bezweckt 	(billigend in Kauf nimmt)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oder wenn diese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objektiv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zwangs-	läufige Folge seines Verhaltens 	(„natürliche Einheit“) 	ist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194588F-2BBF-49BD-BD22-B00AB4B62863}"/>
              </a:ext>
            </a:extLst>
          </p:cNvPr>
          <p:cNvSpPr txBox="1"/>
          <p:nvPr/>
        </p:nvSpPr>
        <p:spPr>
          <a:xfrm>
            <a:off x="6826928" y="2868449"/>
            <a:ext cx="4601591" cy="33220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„latenter Störer“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wenn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objektiv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von Anfang an 	eine erhöhte Gefahrentendenz 	besteht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BB25D7ED-57BD-4D33-BF25-A3809FEFE032}"/>
              </a:ext>
            </a:extLst>
          </p:cNvPr>
          <p:cNvCxnSpPr>
            <a:cxnSpLocks/>
          </p:cNvCxnSpPr>
          <p:nvPr/>
        </p:nvCxnSpPr>
        <p:spPr>
          <a:xfrm flipV="1">
            <a:off x="713266" y="4287781"/>
            <a:ext cx="0" cy="2158043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9AA31D10-5408-4E03-8DE1-2F2753C6AE3A}"/>
              </a:ext>
            </a:extLst>
          </p:cNvPr>
          <p:cNvCxnSpPr>
            <a:cxnSpLocks/>
          </p:cNvCxnSpPr>
          <p:nvPr/>
        </p:nvCxnSpPr>
        <p:spPr>
          <a:xfrm flipV="1">
            <a:off x="713266" y="4287781"/>
            <a:ext cx="540000" cy="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10427FCB-0418-49EB-98EC-48C68686CB7A}"/>
              </a:ext>
            </a:extLst>
          </p:cNvPr>
          <p:cNvCxnSpPr>
            <a:cxnSpLocks/>
          </p:cNvCxnSpPr>
          <p:nvPr/>
        </p:nvCxnSpPr>
        <p:spPr>
          <a:xfrm flipV="1">
            <a:off x="713266" y="6460399"/>
            <a:ext cx="54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C5A03E8B-B9D2-3FA5-AF85-349F22E910AD}"/>
              </a:ext>
            </a:extLst>
          </p:cNvPr>
          <p:cNvSpPr/>
          <p:nvPr/>
        </p:nvSpPr>
        <p:spPr>
          <a:xfrm>
            <a:off x="2" y="102358"/>
            <a:ext cx="1801502" cy="62097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B57FB2-850D-9123-1BB6-6C9852A816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06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96118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Ermessen, §§ 11, 12 ASOG (§§ 3, 4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 → Fehler (§ 114 S. 1 VwGO)?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Entschließungsermessen („Ob“) und Auswahlermessen („Wie“)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insbes. Verhältnismäßigkeit bzgl. Art. 14 I, 12 I GG (+)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Störerauswahl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fehlerfrei, da späteres Einschreiten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Käufern als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unmittel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bare Handlungsstörer ineffektiv wäre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Sicherstellung rechtmäßig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gesetzliche Wertung: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öffentliches Interesse an der sofortigen Vollziehung 			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überwiegt (§ 80 II 1 Nr. 2 VwGO)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keine Anordnung der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Wirkung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Antrag nach § 80 V 1 VwGO unbegründet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501FC47-3CFA-87F9-2412-277FCFDAFFA1}"/>
              </a:ext>
            </a:extLst>
          </p:cNvPr>
          <p:cNvSpPr/>
          <p:nvPr/>
        </p:nvSpPr>
        <p:spPr>
          <a:xfrm>
            <a:off x="2" y="102358"/>
            <a:ext cx="1753736" cy="62779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F18A65C-90B1-D253-EB2F-C23021645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83839" y="1"/>
            <a:ext cx="1608160" cy="81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6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83015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VFBA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AspGL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VFBA → Ableitung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(nicht: § 80 V 3 VwGO, da nur Prozessrecht)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→ jedenfalls: gewohnheitsrechtlich anerkannt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a)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Positiv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Hoheitlicher Eingriff in ein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Recht (vergangen durch VA)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Sicherstellung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bzgl. Art. 14 I GG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Zurechenbare Folgen dauern an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Typische Realisierung der vom Staat geschaffenen Gefahrenlage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Besitzverlust als unmittelbare gesetzl.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Folge, § 39 ASOG (§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26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BAF0374-E3EA-4BC3-8665-E7D84744CC0F}"/>
              </a:ext>
            </a:extLst>
          </p:cNvPr>
          <p:cNvSpPr txBox="1"/>
          <p:nvPr/>
        </p:nvSpPr>
        <p:spPr>
          <a:xfrm>
            <a:off x="1121407" y="1828801"/>
            <a:ext cx="2944565" cy="559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Nachwirkung von GR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D08E405-C378-4363-A36C-D674BBB7E6E6}"/>
              </a:ext>
            </a:extLst>
          </p:cNvPr>
          <p:cNvSpPr txBox="1"/>
          <p:nvPr/>
        </p:nvSpPr>
        <p:spPr>
          <a:xfrm>
            <a:off x="4651898" y="1828802"/>
            <a:ext cx="3200399" cy="559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1004 BGB analog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4ADD835-A8E3-455C-AA68-EAADB0E5DE46}"/>
              </a:ext>
            </a:extLst>
          </p:cNvPr>
          <p:cNvSpPr txBox="1"/>
          <p:nvPr/>
        </p:nvSpPr>
        <p:spPr>
          <a:xfrm>
            <a:off x="8438223" y="1828802"/>
            <a:ext cx="2915577" cy="559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RSP (Art. 20 III GG)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8DF52133-301C-4E92-98E7-AB12D22AC187}"/>
              </a:ext>
            </a:extLst>
          </p:cNvPr>
          <p:cNvCxnSpPr>
            <a:cxnSpLocks/>
          </p:cNvCxnSpPr>
          <p:nvPr/>
        </p:nvCxnSpPr>
        <p:spPr>
          <a:xfrm flipH="1">
            <a:off x="1776000" y="1759858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A033D652-35C8-4566-89E7-E687BB7E67B0}"/>
              </a:ext>
            </a:extLst>
          </p:cNvPr>
          <p:cNvCxnSpPr>
            <a:cxnSpLocks/>
          </p:cNvCxnSpPr>
          <p:nvPr/>
        </p:nvCxnSpPr>
        <p:spPr>
          <a:xfrm>
            <a:off x="6096000" y="1759858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7695C8A9-5836-437E-B280-23BAAAB260FD}"/>
              </a:ext>
            </a:extLst>
          </p:cNvPr>
          <p:cNvCxnSpPr>
            <a:cxnSpLocks/>
          </p:cNvCxnSpPr>
          <p:nvPr/>
        </p:nvCxnSpPr>
        <p:spPr>
          <a:xfrm>
            <a:off x="6096000" y="1759858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utoShape 2">
            <a:extLst>
              <a:ext uri="{FF2B5EF4-FFF2-40B4-BE49-F238E27FC236}">
                <a16:creationId xmlns:a16="http://schemas.microsoft.com/office/drawing/2014/main" id="{DF0769B4-E8C7-4533-A5E0-047451F83501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6023856" y="-2680019"/>
            <a:ext cx="292246" cy="10274109"/>
          </a:xfrm>
          <a:prstGeom prst="rightBrace">
            <a:avLst>
              <a:gd name="adj1" fmla="val 155735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B2384CE-83CC-EFEE-3F2A-CDD9769D6119}"/>
              </a:ext>
            </a:extLst>
          </p:cNvPr>
          <p:cNvSpPr/>
          <p:nvPr/>
        </p:nvSpPr>
        <p:spPr>
          <a:xfrm>
            <a:off x="1" y="102358"/>
            <a:ext cx="1775999" cy="63462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BB4FA34-4A03-4928-4B5B-20CB17159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53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7182" cy="361902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b)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Negativ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Folgen rechtswidrig mangels Duldungspflicht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(-),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Duldungspflicht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aus sofort vollziehbarem Sicherstellungs-VA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Zw.-Erg.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VFBA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(-)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Antrag nach § 80 V 3 VwGO unbegründet</a:t>
            </a:r>
          </a:p>
          <a:p>
            <a:pPr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Ergebnis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Antrag insgesamt unbegründet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FDEED73-D2D9-4437-9030-F9B8827C5318}"/>
              </a:ext>
            </a:extLst>
          </p:cNvPr>
          <p:cNvSpPr/>
          <p:nvPr/>
        </p:nvSpPr>
        <p:spPr>
          <a:xfrm>
            <a:off x="2" y="102358"/>
            <a:ext cx="1753736" cy="62097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4356FC0-F2C8-9165-FD25-19C9AA460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7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798A7-A675-B785-A4DB-1D2324DEE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ED419F8-0450-1435-EEB0-9BC53E3E8CCE}"/>
              </a:ext>
            </a:extLst>
          </p:cNvPr>
          <p:cNvSpPr/>
          <p:nvPr/>
        </p:nvSpPr>
        <p:spPr>
          <a:xfrm>
            <a:off x="0" y="1499915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C5BB7E-24A2-7D59-66B9-63A23B6D2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1216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POR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200" dirty="0">
                <a:solidFill>
                  <a:schemeClr val="bg1"/>
                </a:solidFill>
                <a:latin typeface="Frutiger" panose="020B0500000000000000" pitchFamily="34" charset="0"/>
              </a:rPr>
              <a:t>FALL 14 – Versammlungs- und Meinungsfreiheit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BF34C3D-2EF6-1E41-1598-4319BCDA0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17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6106D22-24A2-63FC-5AD0-E87590B10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 descr="Besprechung Silhouette">
            <a:extLst>
              <a:ext uri="{FF2B5EF4-FFF2-40B4-BE49-F238E27FC236}">
                <a16:creationId xmlns:a16="http://schemas.microsoft.com/office/drawing/2014/main" id="{6CC3C953-2FF3-FCDC-6F6E-134B78A82C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8549" y="452764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7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 Versammlungs- und Meinungsfreiheit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2530139" y="1619036"/>
            <a:ext cx="57600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63985" y="1316210"/>
            <a:ext cx="2827977" cy="5747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 + L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8610601" y="1316208"/>
            <a:ext cx="2548628" cy="5747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Polizei</a:t>
            </a:r>
            <a:r>
              <a:rPr lang="de-DE" sz="2400" b="1" baseline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präsident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2530139" y="2015238"/>
            <a:ext cx="9223882" cy="39599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Verbot (AO der s. V.)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	Inhalt (Meinung): § 130 IV StGB und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Ordnung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Art und Weise, Zeit und Ort: Marschkolonne über deutsch-				polnische Grenze, Trommeln, Fahnen, Jahrestag des Er-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mächtigungsgesetzes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Erklärung von K + L, für Auflagen offen zu sein, unglaubwürdig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Widerspruch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unbeschieden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vorläufiger RS erfolglos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1819912" y="2015239"/>
            <a:ext cx="0" cy="396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363985" y="5975240"/>
            <a:ext cx="11518773" cy="5870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 VG: „Feststellung,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dass Verbot und AO der s. V. rechtswidrig waren“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90A2570-BC5D-B666-0E22-BBE1B0EA2567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19BD492-E029-F950-120B-4618B854B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3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56381" cy="4911684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lvl="1" algn="ctr" defTabSz="360000">
              <a:lnSpc>
                <a:spcPct val="150000"/>
              </a:lnSpc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 Versammlungs- und Meinungsfreiheit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 („modifizierte Subjektstheorie“)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=	einseitige Berechtigung oder Verpflichtung eines Hoheitsträgers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§ 15 I VersG (vgl. Art. 125a I GG)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i.Ü. typisch hoheitliche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Handlungsform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Versammlungsverbot als VA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45, 52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VG Frankfurt (Oder)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4F3472B-6420-4DDA-0F12-2D64845DAEC7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A752EFE-176D-9EC3-7AF2-8555E2AA8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1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486551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§§ 61, 63 VwGO: K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+ L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/ Polizeipräsident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§ 61 Nr. 3 VwGO, § 8 I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BbgVwGG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88, 86 III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Klägerisches Begehren + Vorrang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maßnahmespezif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Rechtsschutzes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113 I 4 VwGO)?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C88486CC-E551-41F5-BB31-7AC991157930}"/>
              </a:ext>
            </a:extLst>
          </p:cNvPr>
          <p:cNvCxnSpPr>
            <a:cxnSpLocks/>
          </p:cNvCxnSpPr>
          <p:nvPr/>
        </p:nvCxnSpPr>
        <p:spPr>
          <a:xfrm flipH="1">
            <a:off x="1783168" y="1183946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4621989-F501-410F-8F93-F44987FF8FC1}"/>
              </a:ext>
            </a:extLst>
          </p:cNvPr>
          <p:cNvCxnSpPr>
            <a:cxnSpLocks/>
          </p:cNvCxnSpPr>
          <p:nvPr/>
        </p:nvCxnSpPr>
        <p:spPr>
          <a:xfrm>
            <a:off x="3943168" y="1179507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9A022BED-E0AE-4DC9-8292-57CC533B7183}"/>
              </a:ext>
            </a:extLst>
          </p:cNvPr>
          <p:cNvSpPr txBox="1"/>
          <p:nvPr/>
        </p:nvSpPr>
        <p:spPr>
          <a:xfrm>
            <a:off x="1136342" y="1269507"/>
            <a:ext cx="4190260" cy="22904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K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+ 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§ 61 Nr. 1 VwGO: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natürliche Personen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Streitgenossen: § 64 VwGO 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§§ 59 ff ZPO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A084EBA-F389-42E8-AD31-71E8D1397561}"/>
              </a:ext>
            </a:extLst>
          </p:cNvPr>
          <p:cNvSpPr txBox="1"/>
          <p:nvPr/>
        </p:nvSpPr>
        <p:spPr>
          <a:xfrm>
            <a:off x="6096000" y="1269507"/>
            <a:ext cx="5865182" cy="22904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oder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→	K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+ 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§ 61 Nr. 2 VwGO: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Vereinigungen, soweit ihnen ein 				Recht zustehen kann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 (Art. 8 I GG)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0721C155-EB9A-46E8-8753-483808CD1143}"/>
              </a:ext>
            </a:extLst>
          </p:cNvPr>
          <p:cNvCxnSpPr>
            <a:cxnSpLocks/>
          </p:cNvCxnSpPr>
          <p:nvPr/>
        </p:nvCxnSpPr>
        <p:spPr>
          <a:xfrm>
            <a:off x="6096000" y="5353789"/>
            <a:ext cx="0" cy="12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A3B52542-1568-2936-6B4A-05120FFF3F28}"/>
              </a:ext>
            </a:extLst>
          </p:cNvPr>
          <p:cNvSpPr/>
          <p:nvPr/>
        </p:nvSpPr>
        <p:spPr>
          <a:xfrm>
            <a:off x="1" y="102358"/>
            <a:ext cx="1783167" cy="63462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85B30B3-6609-8986-4AF3-DEBD65D78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68881" y="1"/>
            <a:ext cx="1623118" cy="82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3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56381" cy="417302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Versammlungsverbot: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113 I 4 VwGO)?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VA i.S.v. § 35 VwVfG: Regelung im Einzelfall mit Außenwirkung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Erledigung i.S.v. § 43 II VwVfG: Wegfall der Beschwer durch Zeitablauf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„vorher“ i.S.v. § 113 I 4 VwGO: vor letzter mündlicher Verhandlung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		aber nach Klageerhebung wegen Systematik: Abschnitt §§ 107 ff VwGO (-)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hier: 	vorprozessuale Erledigung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d.h. ggf. § 113 I 4 VwGO analog bei 					planwidriger Regelungslücke und vergleichbarer Interessenlage?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D9DC5496-03D5-4DCD-936F-5442C4D1EB5A}"/>
              </a:ext>
            </a:extLst>
          </p:cNvPr>
          <p:cNvCxnSpPr>
            <a:cxnSpLocks/>
          </p:cNvCxnSpPr>
          <p:nvPr/>
        </p:nvCxnSpPr>
        <p:spPr>
          <a:xfrm>
            <a:off x="6096000" y="14725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5806DF45-0077-4DFA-8C73-6BB91A6AA949}"/>
              </a:ext>
            </a:extLst>
          </p:cNvPr>
          <p:cNvCxnSpPr>
            <a:cxnSpLocks/>
          </p:cNvCxnSpPr>
          <p:nvPr/>
        </p:nvCxnSpPr>
        <p:spPr>
          <a:xfrm>
            <a:off x="6096000" y="4661292"/>
            <a:ext cx="0" cy="19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08ECF594-6CEC-CC9B-FFDC-10F34EA256B3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414D1D6-284F-EB86-4456-9BE7A3076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8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113 I 4 VwGO analog bei vorprozessualer Erledigung?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5B4782A-ECD6-447C-917A-4962C74B5074}"/>
              </a:ext>
            </a:extLst>
          </p:cNvPr>
          <p:cNvSpPr txBox="1"/>
          <p:nvPr/>
        </p:nvSpPr>
        <p:spPr>
          <a:xfrm>
            <a:off x="1056640" y="1528882"/>
            <a:ext cx="4815841" cy="44014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MM (-)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da keine planwidrige 						Regelungslücke, da allg. 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43 I, 1. Alt. VwGO)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dagegen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VA begründet nur Rechte und Pflichten, ist aber selbst kein konkretes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Rechtsver-hältnis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(= im Einzelfall sind Rechte und Pflichten streitig)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CC47A4-58E5-421E-9EC8-15D22B726DD8}"/>
              </a:ext>
            </a:extLst>
          </p:cNvPr>
          <p:cNvSpPr txBox="1"/>
          <p:nvPr/>
        </p:nvSpPr>
        <p:spPr>
          <a:xfrm>
            <a:off x="6319519" y="1528882"/>
            <a:ext cx="4815841" cy="44014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(+), da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spezifischer VA Bezug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zufälliger Zeitpunkt der 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Erledi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(kurz vor oder nach Klage-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erhebung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effektiver Rechtsschutz (Art. 19 	IV GG) verlangt	Überprüfbarkeit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Gewohnheitsrecht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01331CC4-649F-4B4C-88D9-A4434D89E272}"/>
              </a:ext>
            </a:extLst>
          </p:cNvPr>
          <p:cNvCxnSpPr>
            <a:cxnSpLocks/>
          </p:cNvCxnSpPr>
          <p:nvPr/>
        </p:nvCxnSpPr>
        <p:spPr>
          <a:xfrm flipH="1">
            <a:off x="2513016" y="1135880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35B074F8-A5A5-4F4E-848A-3381E0FD8FB2}"/>
              </a:ext>
            </a:extLst>
          </p:cNvPr>
          <p:cNvCxnSpPr>
            <a:cxnSpLocks/>
          </p:cNvCxnSpPr>
          <p:nvPr/>
        </p:nvCxnSpPr>
        <p:spPr>
          <a:xfrm>
            <a:off x="6096000" y="1135880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3E538158-75C1-471A-B806-0A1B8E3DF780}"/>
              </a:ext>
            </a:extLst>
          </p:cNvPr>
          <p:cNvCxnSpPr>
            <a:cxnSpLocks/>
          </p:cNvCxnSpPr>
          <p:nvPr/>
        </p:nvCxnSpPr>
        <p:spPr>
          <a:xfrm>
            <a:off x="6096000" y="15588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hteck 8">
            <a:extLst>
              <a:ext uri="{FF2B5EF4-FFF2-40B4-BE49-F238E27FC236}">
                <a16:creationId xmlns:a16="http://schemas.microsoft.com/office/drawing/2014/main" id="{592213C5-39E5-4484-B2C9-26F59E331B47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B904A59-D8C8-8E31-91F5-DC8AFC2C9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959117" y="1"/>
            <a:ext cx="2232882" cy="113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42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5638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Anordnung der sofortigen Vollziehung: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113 I 4 VwGO)?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(-)		AO der s. V. (§ 80 II 1 Nr. 4 VwGO) ≠ VA i.S.v. § 35 VwVfG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→ 	keine (materielle) Regelung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→ 	nur prozessuales Annex zum VA (Verbot)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→ 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läge VA vor, so hätten Widerspruch und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aufschiebende 						Wirkung (§ 80 I VwGO), was die AO der s. V. gerade ausschließen 						soll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	auch keine andere Klageart statthaft, insbes. keine allg.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(§ 43 I, 						1. Alt. VwGO), da mangels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.) Regelung kein konkretes RV streitig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	insoweit vorläufiger RS (§ 80 V 1 VwGO) abschließend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D0C9840-1063-7D57-85D4-9EBE43878559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A3844E7-216D-1AA9-45E1-18C5119B9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2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5169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Bes. SEV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(Qualifiziertes) Fortsetzungsfeststellungsinteresse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Präjudizinteresse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Vorbereitung eines Entschädigungsanspruchs (-)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bei vorprozessualer Erledigung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(Erhaltung der Früchte eines bereits 				begonnenen Prozesses) nicht einschlägig;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Klage vor Zivilgericht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Wiederholungsgefahr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konkrete Gefahr, dass künftig ein vergleichbarer VA unter im Wesentlichen 			unveränderten tatsächlichen und rechtlichen Umständen erlassen wird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Rehabilitationsinteresse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schwerwiegender GR-Eingriff möglich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Art. 8 I GG: schlechthin konstitutiv für die FDGO, ggf. auch Art. 5 I 1 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zudem kurzfristige Erledigung: Art. 19 IV GG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C8532C7-9896-7CA2-2F9D-55F5405B94F2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80C8E7A-1070-2D28-028F-305602015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2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Fortsetzungsfeststellungsinteresse trotz erfolglosen vorläufigen RS?</a:t>
            </a:r>
          </a:p>
          <a:p>
            <a:pPr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zwar bei Art. 8 I GG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keine nur summarische Prüfung im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vorläuf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aber Art. 19 IV GG garantiert effektiven Rechtsschutz in der Hauptsache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Klagebefugnis: § 42 II VwGO analog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Ausschluss von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Popularverfahren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Möglichkeit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RV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GR als Abwehrrecht („Adressatentheorie“), Art. 8 I GG,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ggf. Art.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 I 1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GG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Vorverfahren und Klagefrist: §§ 68 ff, 74 VwGO analog?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ratio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	aus unzulässiger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42 I, 1. Alt. VwGO) darf keine zulässige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					(§ 113 I 4 VwGO) werden („nicht besser stehen“ als ohne Erledigung)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89B430B-0FDB-E2E0-482A-C2D26DB01ABE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9490E84-A79C-5565-5347-E38CE3F22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314011" y="1"/>
            <a:ext cx="1877987" cy="95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4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Differenzierung nach Zeitpunkten (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VI.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Ergebnis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zulässig (nur) bzgl. 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Versammlungsv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erbot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CCFC58C8-7305-48E8-B251-89263B06FC65}"/>
              </a:ext>
            </a:extLst>
          </p:cNvPr>
          <p:cNvCxnSpPr>
            <a:cxnSpLocks/>
          </p:cNvCxnSpPr>
          <p:nvPr/>
        </p:nvCxnSpPr>
        <p:spPr>
          <a:xfrm flipH="1">
            <a:off x="1256480" y="1174564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4F98325-2DA8-4F17-AA27-84B3711F7858}"/>
              </a:ext>
            </a:extLst>
          </p:cNvPr>
          <p:cNvCxnSpPr>
            <a:cxnSpLocks/>
          </p:cNvCxnSpPr>
          <p:nvPr/>
        </p:nvCxnSpPr>
        <p:spPr>
          <a:xfrm>
            <a:off x="3416480" y="1174564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1092E013-C7DA-48AF-932E-3204B5E89D9B}"/>
              </a:ext>
            </a:extLst>
          </p:cNvPr>
          <p:cNvSpPr txBox="1"/>
          <p:nvPr/>
        </p:nvSpPr>
        <p:spPr>
          <a:xfrm>
            <a:off x="345441" y="1354564"/>
            <a:ext cx="2867536" cy="49308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 / bis Erledigung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VA darf nicht 	unanfechtbar sein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(§§ 70, 74, 58 II 	VwGO), denn 	dann wäre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	unzulässig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wesen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hier: (+)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E0BE71C-50B8-4C61-BF97-5AE2ABC2CF69}"/>
              </a:ext>
            </a:extLst>
          </p:cNvPr>
          <p:cNvSpPr txBox="1"/>
          <p:nvPr/>
        </p:nvSpPr>
        <p:spPr>
          <a:xfrm>
            <a:off x="3667760" y="1354564"/>
            <a:ext cx="8178799" cy="49308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nach / ab Erledigung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§ 68 VwGO analog (-), da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erledigter VA ist unwirksam (§ 43 II VwVfG)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Selbstkontrolle der Verw. (Art. 20 III GG) ist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unmgl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§ 74 VwGO analog (-), da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unwirksamer VA kann nicht bestandskräftig werden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ist (vom Tenor her) Unterfall der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(nicht 				der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.), die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nicht fristgebunden ist (außer: 			§ 47 II 1 VwGO)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5D6C288-5240-96AF-A24E-8F7C9A7D1179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3C52705-A506-3606-2668-7246F9B18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5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	soweit der VA rechtswidrig war und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RV, § 113 I 4 VwGO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(analog) 	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i.V.m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§ 113 I 1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§ 15 I VersG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§ 15 VersG gilt in Bbg fort (Art. 125a I GG), für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beachte das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VersFG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anwendbar für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Versammlungen unter freiem Himmel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Vers.-Behörde zuständig und Anhörung (§ 28 I VwVfG) erfolgt		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unmittelbare (gegenwärtige) Gefahr für Schutzgut der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Sicherheit / Ordnung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restriktive Auslegung wegen Art. 8 I GG („Wechselwirkung“)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D119745-B7F2-5B11-1704-6966036CB5AA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F9A9D9A-1DE7-F138-8BCB-6F970099B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49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5169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ff. Sicherheit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öffentliche Sicherheit: geschriebenes Recht, Individualrechtsgüter, Staat 				und seine Einrichtungen und Veranstaltungen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(1)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§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130 IV StGB „beschränkt“ Art. 5 I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GG (Meinungsfreiheit)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Norm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verfassungsgemäß (ggf. konkrete NK beim BVerfG: Art. 100 I GG)?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Schranke: Art. 5 II GG = „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allgemeine Gesetze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Gesetzesvorbehalt)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				 „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Kombinationsformel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 sich § 130 IV StGB = Sonderrecht, aber GG als Gegenentwurf zum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litären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NS-Regime (≈ verfassungsimmanente Schranke)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E8CA63B-84FD-468B-ACEF-BEC7300B4202}"/>
              </a:ext>
            </a:extLst>
          </p:cNvPr>
          <p:cNvSpPr txBox="1"/>
          <p:nvPr/>
        </p:nvSpPr>
        <p:spPr>
          <a:xfrm>
            <a:off x="1162975" y="4492101"/>
            <a:ext cx="4557200" cy="10919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 Sonderrecht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d.h. nicht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-gen bestimmte Meinung gerichtet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8F84703-8782-41C0-81E7-849CF72E0EE2}"/>
              </a:ext>
            </a:extLst>
          </p:cNvPr>
          <p:cNvSpPr txBox="1"/>
          <p:nvPr/>
        </p:nvSpPr>
        <p:spPr>
          <a:xfrm>
            <a:off x="6471821" y="4492101"/>
            <a:ext cx="4557200" cy="10919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Abwägung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d.h. Schutz höherrangiger Rechtsgüter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44CAB110-F399-4373-8673-F2E73A211DA2}"/>
              </a:ext>
            </a:extLst>
          </p:cNvPr>
          <p:cNvCxnSpPr>
            <a:cxnSpLocks/>
          </p:cNvCxnSpPr>
          <p:nvPr/>
        </p:nvCxnSpPr>
        <p:spPr>
          <a:xfrm flipH="1">
            <a:off x="3581402" y="4465468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AF3D7142-AA18-4636-AB4A-5875B5F5B1BB}"/>
              </a:ext>
            </a:extLst>
          </p:cNvPr>
          <p:cNvCxnSpPr>
            <a:cxnSpLocks/>
          </p:cNvCxnSpPr>
          <p:nvPr/>
        </p:nvCxnSpPr>
        <p:spPr>
          <a:xfrm>
            <a:off x="6101402" y="4464245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99F3D50A-5C52-4DE0-84B4-0202D1D4D9B8}"/>
              </a:ext>
            </a:extLst>
          </p:cNvPr>
          <p:cNvCxnSpPr>
            <a:cxnSpLocks/>
          </p:cNvCxnSpPr>
          <p:nvPr/>
        </p:nvCxnSpPr>
        <p:spPr>
          <a:xfrm>
            <a:off x="3587320" y="551739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0EA17CC8-5923-43A4-9234-62447CDEDEB9}"/>
              </a:ext>
            </a:extLst>
          </p:cNvPr>
          <p:cNvCxnSpPr>
            <a:cxnSpLocks/>
          </p:cNvCxnSpPr>
          <p:nvPr/>
        </p:nvCxnSpPr>
        <p:spPr>
          <a:xfrm>
            <a:off x="6096000" y="390165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7076B0D0-7D53-E52E-31AA-3E083DA1CD8C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56695C3-C7B6-5F7E-0666-57855DB51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Unmittelbare Gefahr?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Schadenseintritt hat bereits begonnen oder steht unmittelbar mit an Sicher-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heit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grenzender Wahrscheinlichkeit bevor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konkrete Tatsachen nötig, nicht nur pauschale Behauptungen oder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Vermu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tungen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 unzureichend: „bei derartigen Veranstaltungen üblicherweise Straftaten 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i.S.d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130 StGB“ und „in der Vergangenheit als Ordner mitgewirkt“ sowie 				„mutmaßlich rechtsradikale Versammlungsteilnehmer“ und „auch aus au-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ßenpolitischen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Gründen nicht hinnehmbar“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Sicherheit (-)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E2C213A-6C27-3DBE-DF50-6B235D7E4A0B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67BFB20-417F-89F3-4AB5-7E91D5247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50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69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Ordnung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ungeschriebene Regeln, deren Befolgung nach den jeweils herrschenden 				und mit dem Wertgehalt des Grundgesetzes zu vereinbarenden sozialen 				und ethischen Anschauungen als unerlässliche Voraussetzung eines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geord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neten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menschlichen Zusammenlebens innerhalb eines bestimmten Gebiets 			angesehen wird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Kritik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unbestimmt und Übergehung von Minderheiten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7E1881D-DF0F-5979-6090-DFBA72947448}"/>
              </a:ext>
            </a:extLst>
          </p:cNvPr>
          <p:cNvSpPr/>
          <p:nvPr/>
        </p:nvSpPr>
        <p:spPr>
          <a:xfrm>
            <a:off x="2" y="102358"/>
            <a:ext cx="1787856" cy="63462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8F26C91-261E-B5A3-A7DB-D60F627E3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1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Nötig daher: verfassungskonforme Einschränkung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08DBA382-14FB-4055-988F-6795C4BE7600}"/>
              </a:ext>
            </a:extLst>
          </p:cNvPr>
          <p:cNvCxnSpPr>
            <a:cxnSpLocks/>
          </p:cNvCxnSpPr>
          <p:nvPr/>
        </p:nvCxnSpPr>
        <p:spPr>
          <a:xfrm flipH="1">
            <a:off x="3215091" y="1179779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A2AD986-5652-4A60-8C13-08B5EEF1430D}"/>
              </a:ext>
            </a:extLst>
          </p:cNvPr>
          <p:cNvCxnSpPr>
            <a:cxnSpLocks/>
          </p:cNvCxnSpPr>
          <p:nvPr/>
        </p:nvCxnSpPr>
        <p:spPr>
          <a:xfrm>
            <a:off x="6095091" y="1179779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CABF2B43-E616-481B-86B9-015881155CF4}"/>
              </a:ext>
            </a:extLst>
          </p:cNvPr>
          <p:cNvSpPr txBox="1"/>
          <p:nvPr/>
        </p:nvSpPr>
        <p:spPr>
          <a:xfrm>
            <a:off x="1136342" y="1287262"/>
            <a:ext cx="4829452" cy="53443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Inhalt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der Meinungsäußerung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  bei Vers.	=	Art. 5 I 1 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Schranke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=	Art. 5 II 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(allg. Gesetze)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Ordnung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Rechtsordnung abschließend 	(Vermutung zugunsten freier 	Rede)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0BFA120-AF64-43FF-AC72-0A6B2C213AE5}"/>
              </a:ext>
            </a:extLst>
          </p:cNvPr>
          <p:cNvSpPr txBox="1"/>
          <p:nvPr/>
        </p:nvSpPr>
        <p:spPr>
          <a:xfrm>
            <a:off x="6095092" y="1287262"/>
            <a:ext cx="5760000" cy="53443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 und Weise sowie Zeit und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Ort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	    der Vers.	=	Art. 8 I 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baseline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Schranke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=	Art. 8 II 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(VersG)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u="sng" baseline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Ordnung</a:t>
            </a: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Einschüchterung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Provokation 	(Marschkolonne über deutsch-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polni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Grenze, Trommeln, Fahnen,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restag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Ermächtigungsgesetzes)</a:t>
            </a:r>
            <a:endParaRPr lang="de-DE" sz="2400" baseline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279E0071-9FFF-484C-9AEE-68186A3278BB}"/>
              </a:ext>
            </a:extLst>
          </p:cNvPr>
          <p:cNvCxnSpPr>
            <a:cxnSpLocks/>
          </p:cNvCxnSpPr>
          <p:nvPr/>
        </p:nvCxnSpPr>
        <p:spPr>
          <a:xfrm>
            <a:off x="3215091" y="241908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BF99D639-588C-4F34-96D0-77CDCFD1C584}"/>
              </a:ext>
            </a:extLst>
          </p:cNvPr>
          <p:cNvCxnSpPr>
            <a:cxnSpLocks/>
          </p:cNvCxnSpPr>
          <p:nvPr/>
        </p:nvCxnSpPr>
        <p:spPr>
          <a:xfrm>
            <a:off x="8978073" y="241908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4FD9E31D-FFBF-4F2B-849B-D107059EE471}"/>
              </a:ext>
            </a:extLst>
          </p:cNvPr>
          <p:cNvCxnSpPr>
            <a:cxnSpLocks/>
          </p:cNvCxnSpPr>
          <p:nvPr/>
        </p:nvCxnSpPr>
        <p:spPr>
          <a:xfrm>
            <a:off x="3215091" y="367775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D4690442-F706-4FAD-9AE0-E5157E4D3A5C}"/>
              </a:ext>
            </a:extLst>
          </p:cNvPr>
          <p:cNvCxnSpPr>
            <a:cxnSpLocks/>
          </p:cNvCxnSpPr>
          <p:nvPr/>
        </p:nvCxnSpPr>
        <p:spPr>
          <a:xfrm>
            <a:off x="8975091" y="367775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8EAD1E73-6675-42AD-8B66-8B5AD1DEF19E}"/>
              </a:ext>
            </a:extLst>
          </p:cNvPr>
          <p:cNvCxnSpPr>
            <a:cxnSpLocks/>
          </p:cNvCxnSpPr>
          <p:nvPr/>
        </p:nvCxnSpPr>
        <p:spPr>
          <a:xfrm>
            <a:off x="8974858" y="649197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F2552649-5F9A-E4D3-800E-D07D0692DBF3}"/>
              </a:ext>
            </a:extLst>
          </p:cNvPr>
          <p:cNvSpPr/>
          <p:nvPr/>
        </p:nvSpPr>
        <p:spPr>
          <a:xfrm>
            <a:off x="2" y="102358"/>
            <a:ext cx="1794680" cy="62097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14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9363FFF0-1D72-EDD1-E561-D52F52A0E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5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203812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Unmittelbare Gefahr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insoweit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konkrete Tatsachen unstreitig aus Anmeldung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Störer / Ordnungspflicht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K + L = Handlungsstörer, vgl. § 13 ASOG (vgl. § 5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Ermessen unter Wahrung der Verhältnismäßigkeit („Wechselwirkung“)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Verbot als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ultima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Kooperationsmodell, Selbstbestimmungsrecht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hier: Auflagen als milderes Mittel wären möglich gewesen (Beschränkungen 				bzgl. Art und Weise sowie Zeit und Ort)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unverhältnismäßig wegen GR: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Ermessensüberschreitung (§ 114 S. 1 VwGO)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VA rechtswidrig, d.h. Klage 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57D209D-A768-3FD3-2DE7-9E8C21E73D65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/>
              <a:t>FALL 14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CC5BD01-A3E8-7019-1DB5-C2122AA14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72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3788</Words>
  <Application>Microsoft Office PowerPoint</Application>
  <PresentationFormat>Breitbild</PresentationFormat>
  <Paragraphs>398</Paragraphs>
  <Slides>32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Frutiger</vt:lpstr>
      <vt:lpstr>Office</vt:lpstr>
      <vt:lpstr>Benutzerdefiniertes Design</vt:lpstr>
      <vt:lpstr>POR  Kurseinheit 14</vt:lpstr>
      <vt:lpstr>POR  FALL 13 – Minispione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POR  FALL 14 – Versammlungs- und Meinungsfreiheit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1097</cp:revision>
  <dcterms:created xsi:type="dcterms:W3CDTF">2020-03-20T12:42:26Z</dcterms:created>
  <dcterms:modified xsi:type="dcterms:W3CDTF">2026-07-17T09:59:36Z</dcterms:modified>
</cp:coreProperties>
</file>