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594" r:id="rId3"/>
    <p:sldId id="573" r:id="rId4"/>
    <p:sldId id="374" r:id="rId5"/>
    <p:sldId id="574" r:id="rId6"/>
    <p:sldId id="575" r:id="rId7"/>
    <p:sldId id="596" r:id="rId8"/>
    <p:sldId id="576" r:id="rId9"/>
    <p:sldId id="577" r:id="rId10"/>
    <p:sldId id="578" r:id="rId11"/>
    <p:sldId id="579" r:id="rId12"/>
    <p:sldId id="363" r:id="rId13"/>
    <p:sldId id="581" r:id="rId14"/>
    <p:sldId id="582" r:id="rId15"/>
    <p:sldId id="583" r:id="rId16"/>
    <p:sldId id="584" r:id="rId17"/>
    <p:sldId id="587" r:id="rId18"/>
    <p:sldId id="586" r:id="rId19"/>
    <p:sldId id="410" r:id="rId20"/>
    <p:sldId id="588" r:id="rId21"/>
    <p:sldId id="589" r:id="rId22"/>
    <p:sldId id="590" r:id="rId23"/>
    <p:sldId id="592" r:id="rId24"/>
    <p:sldId id="593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94"/>
          </p14:sldIdLst>
        </p14:section>
        <p14:section name="Abschnitt ohne Titel" id="{829043A9-710D-4005-AA1E-42AE4A314CFE}">
          <p14:sldIdLst>
            <p14:sldId id="573"/>
            <p14:sldId id="374"/>
            <p14:sldId id="574"/>
            <p14:sldId id="575"/>
            <p14:sldId id="596"/>
            <p14:sldId id="576"/>
            <p14:sldId id="577"/>
            <p14:sldId id="578"/>
            <p14:sldId id="579"/>
            <p14:sldId id="363"/>
            <p14:sldId id="581"/>
            <p14:sldId id="582"/>
            <p14:sldId id="583"/>
            <p14:sldId id="584"/>
            <p14:sldId id="587"/>
            <p14:sldId id="586"/>
            <p14:sldId id="410"/>
            <p14:sldId id="588"/>
            <p14:sldId id="589"/>
            <p14:sldId id="590"/>
            <p14:sldId id="592"/>
            <p14:sldId id="5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FCCB2-BEAF-4B19-8575-53EA3B28CB06}" v="6" dt="2026-08-22T09:38:27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88875" autoAdjust="0"/>
  </p:normalViewPr>
  <p:slideViewPr>
    <p:cSldViewPr snapToGrid="0">
      <p:cViewPr varScale="1">
        <p:scale>
          <a:sx n="75" d="100"/>
          <a:sy n="75" d="100"/>
        </p:scale>
        <p:origin x="300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B103F70B-848A-445E-84D1-4C94B93B0581}"/>
    <pc:docChg chg="undo custSel addSld delSld modSld modSection">
      <pc:chgData name="Jana Panten" userId="4837875be9110987" providerId="LiveId" clId="{B103F70B-848A-445E-84D1-4C94B93B0581}" dt="2026-08-22T10:02:38.636" v="156" actId="14100"/>
      <pc:docMkLst>
        <pc:docMk/>
      </pc:docMkLst>
      <pc:sldChg chg="del">
        <pc:chgData name="Jana Panten" userId="4837875be9110987" providerId="LiveId" clId="{B103F70B-848A-445E-84D1-4C94B93B0581}" dt="2026-08-21T12:00:23.474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B103F70B-848A-445E-84D1-4C94B93B0581}" dt="2026-08-22T09:41:22.007" v="134" actId="14100"/>
        <pc:sldMkLst>
          <pc:docMk/>
          <pc:sldMk cId="1591016987" sldId="363"/>
        </pc:sldMkLst>
        <pc:spChg chg="add mod">
          <ac:chgData name="Jana Panten" userId="4837875be9110987" providerId="LiveId" clId="{B103F70B-848A-445E-84D1-4C94B93B0581}" dt="2026-08-22T09:41:22.007" v="134" actId="14100"/>
          <ac:spMkLst>
            <pc:docMk/>
            <pc:sldMk cId="1591016987" sldId="363"/>
            <ac:spMk id="6" creationId="{D8B4F646-540B-5CD5-86D0-4E9A08AF5AD9}"/>
          </ac:spMkLst>
        </pc:spChg>
        <pc:picChg chg="add">
          <ac:chgData name="Jana Panten" userId="4837875be9110987" providerId="LiveId" clId="{B103F70B-848A-445E-84D1-4C94B93B0581}" dt="2026-08-21T12:01:03.322" v="13" actId="22"/>
          <ac:picMkLst>
            <pc:docMk/>
            <pc:sldMk cId="1591016987" sldId="363"/>
            <ac:picMk id="5" creationId="{F474F74E-2E32-AB31-EEED-EF3BEE9C1890}"/>
          </ac:picMkLst>
        </pc:picChg>
      </pc:sldChg>
      <pc:sldChg chg="addSp mod">
        <pc:chgData name="Jana Panten" userId="4837875be9110987" providerId="LiveId" clId="{B103F70B-848A-445E-84D1-4C94B93B0581}" dt="2026-08-22T09:30:29.864" v="65" actId="22"/>
        <pc:sldMkLst>
          <pc:docMk/>
          <pc:sldMk cId="1496653918" sldId="374"/>
        </pc:sldMkLst>
        <pc:spChg chg="add">
          <ac:chgData name="Jana Panten" userId="4837875be9110987" providerId="LiveId" clId="{B103F70B-848A-445E-84D1-4C94B93B0581}" dt="2026-08-22T09:30:29.864" v="65" actId="22"/>
          <ac:spMkLst>
            <pc:docMk/>
            <pc:sldMk cId="1496653918" sldId="374"/>
            <ac:spMk id="6" creationId="{4ED12B05-BBE9-76C4-154B-355DDCDD333F}"/>
          </ac:spMkLst>
        </pc:spChg>
        <pc:picChg chg="add">
          <ac:chgData name="Jana Panten" userId="4837875be9110987" providerId="LiveId" clId="{B103F70B-848A-445E-84D1-4C94B93B0581}" dt="2026-08-21T12:00:45.690" v="6" actId="22"/>
          <ac:picMkLst>
            <pc:docMk/>
            <pc:sldMk cId="1496653918" sldId="374"/>
            <ac:picMk id="5" creationId="{F31F7825-50FC-F7C7-7C37-BECE68C5D928}"/>
          </ac:picMkLst>
        </pc:picChg>
      </pc:sldChg>
      <pc:sldChg chg="addSp modSp mod">
        <pc:chgData name="Jana Panten" userId="4837875be9110987" providerId="LiveId" clId="{B103F70B-848A-445E-84D1-4C94B93B0581}" dt="2026-08-22T09:42:02.824" v="145" actId="14100"/>
        <pc:sldMkLst>
          <pc:docMk/>
          <pc:sldMk cId="3823797425" sldId="410"/>
        </pc:sldMkLst>
        <pc:spChg chg="add mod">
          <ac:chgData name="Jana Panten" userId="4837875be9110987" providerId="LiveId" clId="{B103F70B-848A-445E-84D1-4C94B93B0581}" dt="2026-08-22T09:42:02.824" v="145" actId="14100"/>
          <ac:spMkLst>
            <pc:docMk/>
            <pc:sldMk cId="3823797425" sldId="410"/>
            <ac:spMk id="10" creationId="{F49E2909-2291-DE7B-989D-3183892425D6}"/>
          </ac:spMkLst>
        </pc:spChg>
        <pc:picChg chg="add">
          <ac:chgData name="Jana Panten" userId="4837875be9110987" providerId="LiveId" clId="{B103F70B-848A-445E-84D1-4C94B93B0581}" dt="2026-08-21T12:01:27.406" v="21" actId="22"/>
          <ac:picMkLst>
            <pc:docMk/>
            <pc:sldMk cId="3823797425" sldId="410"/>
            <ac:picMk id="9" creationId="{A1EF4C0D-05B9-8BC7-0ACD-234DDED65012}"/>
          </ac:picMkLst>
        </pc:picChg>
      </pc:sldChg>
      <pc:sldChg chg="addSp modSp mod">
        <pc:chgData name="Jana Panten" userId="4837875be9110987" providerId="LiveId" clId="{B103F70B-848A-445E-84D1-4C94B93B0581}" dt="2026-08-22T10:01:54.495" v="155" actId="14100"/>
        <pc:sldMkLst>
          <pc:docMk/>
          <pc:sldMk cId="572492140" sldId="573"/>
        </pc:sldMkLst>
        <pc:spChg chg="add mod">
          <ac:chgData name="Jana Panten" userId="4837875be9110987" providerId="LiveId" clId="{B103F70B-848A-445E-84D1-4C94B93B0581}" dt="2026-08-22T10:01:54.495" v="155" actId="14100"/>
          <ac:spMkLst>
            <pc:docMk/>
            <pc:sldMk cId="572492140" sldId="573"/>
            <ac:spMk id="6" creationId="{2B488CF2-51DA-0538-50E7-2F792E58755C}"/>
          </ac:spMkLst>
        </pc:spChg>
        <pc:picChg chg="add mod">
          <ac:chgData name="Jana Panten" userId="4837875be9110987" providerId="LiveId" clId="{B103F70B-848A-445E-84D1-4C94B93B0581}" dt="2026-08-21T12:00:43.158" v="5" actId="14100"/>
          <ac:picMkLst>
            <pc:docMk/>
            <pc:sldMk cId="572492140" sldId="573"/>
            <ac:picMk id="5" creationId="{DDEE5CF7-EFB5-077E-BCB4-F8520A781A99}"/>
          </ac:picMkLst>
        </pc:picChg>
      </pc:sldChg>
      <pc:sldChg chg="addSp modSp mod">
        <pc:chgData name="Jana Panten" userId="4837875be9110987" providerId="LiveId" clId="{B103F70B-848A-445E-84D1-4C94B93B0581}" dt="2026-08-22T09:30:37.880" v="67" actId="14100"/>
        <pc:sldMkLst>
          <pc:docMk/>
          <pc:sldMk cId="3042613198" sldId="574"/>
        </pc:sldMkLst>
        <pc:spChg chg="add mod">
          <ac:chgData name="Jana Panten" userId="4837875be9110987" providerId="LiveId" clId="{B103F70B-848A-445E-84D1-4C94B93B0581}" dt="2026-08-22T09:30:37.880" v="67" actId="14100"/>
          <ac:spMkLst>
            <pc:docMk/>
            <pc:sldMk cId="3042613198" sldId="574"/>
            <ac:spMk id="15" creationId="{D3A5BC3E-9805-4C25-9BEB-5353BCEA9367}"/>
          </ac:spMkLst>
        </pc:spChg>
        <pc:picChg chg="add">
          <ac:chgData name="Jana Panten" userId="4837875be9110987" providerId="LiveId" clId="{B103F70B-848A-445E-84D1-4C94B93B0581}" dt="2026-08-21T12:00:47.723" v="7" actId="22"/>
          <ac:picMkLst>
            <pc:docMk/>
            <pc:sldMk cId="3042613198" sldId="574"/>
            <ac:picMk id="5" creationId="{B53C59EC-A895-B67F-6820-1419388DCBC1}"/>
          </ac:picMkLst>
        </pc:picChg>
      </pc:sldChg>
      <pc:sldChg chg="addSp delSp mod">
        <pc:chgData name="Jana Panten" userId="4837875be9110987" providerId="LiveId" clId="{B103F70B-848A-445E-84D1-4C94B93B0581}" dt="2026-08-22T09:32:23.643" v="78" actId="22"/>
        <pc:sldMkLst>
          <pc:docMk/>
          <pc:sldMk cId="988763431" sldId="575"/>
        </pc:sldMkLst>
        <pc:spChg chg="add">
          <ac:chgData name="Jana Panten" userId="4837875be9110987" providerId="LiveId" clId="{B103F70B-848A-445E-84D1-4C94B93B0581}" dt="2026-08-22T09:30:40.727" v="68" actId="22"/>
          <ac:spMkLst>
            <pc:docMk/>
            <pc:sldMk cId="988763431" sldId="575"/>
            <ac:spMk id="10" creationId="{36502336-07DF-BE07-48A1-80085C89985E}"/>
          </ac:spMkLst>
        </pc:spChg>
        <pc:spChg chg="add del">
          <ac:chgData name="Jana Panten" userId="4837875be9110987" providerId="LiveId" clId="{B103F70B-848A-445E-84D1-4C94B93B0581}" dt="2026-08-22T09:32:23.643" v="78" actId="22"/>
          <ac:spMkLst>
            <pc:docMk/>
            <pc:sldMk cId="988763431" sldId="575"/>
            <ac:spMk id="12" creationId="{6DC803E9-52F8-FCD5-3FBC-DC5C592F9E4E}"/>
          </ac:spMkLst>
        </pc:spChg>
        <pc:picChg chg="add">
          <ac:chgData name="Jana Panten" userId="4837875be9110987" providerId="LiveId" clId="{B103F70B-848A-445E-84D1-4C94B93B0581}" dt="2026-08-21T12:00:50.496" v="8" actId="22"/>
          <ac:picMkLst>
            <pc:docMk/>
            <pc:sldMk cId="988763431" sldId="575"/>
            <ac:picMk id="9" creationId="{D90167F9-6C84-27CE-10AA-B794784E7FCE}"/>
          </ac:picMkLst>
        </pc:picChg>
      </pc:sldChg>
      <pc:sldChg chg="addSp modSp mod">
        <pc:chgData name="Jana Panten" userId="4837875be9110987" providerId="LiveId" clId="{B103F70B-848A-445E-84D1-4C94B93B0581}" dt="2026-08-22T09:31:13.538" v="73" actId="20577"/>
        <pc:sldMkLst>
          <pc:docMk/>
          <pc:sldMk cId="4264589913" sldId="576"/>
        </pc:sldMkLst>
        <pc:spChg chg="add mod">
          <ac:chgData name="Jana Panten" userId="4837875be9110987" providerId="LiveId" clId="{B103F70B-848A-445E-84D1-4C94B93B0581}" dt="2026-08-22T09:31:13.538" v="73" actId="20577"/>
          <ac:spMkLst>
            <pc:docMk/>
            <pc:sldMk cId="4264589913" sldId="576"/>
            <ac:spMk id="6" creationId="{650F6015-281F-42F6-4CBC-611313832BC7}"/>
          </ac:spMkLst>
        </pc:spChg>
        <pc:picChg chg="add">
          <ac:chgData name="Jana Panten" userId="4837875be9110987" providerId="LiveId" clId="{B103F70B-848A-445E-84D1-4C94B93B0581}" dt="2026-08-21T12:00:54.098" v="9" actId="22"/>
          <ac:picMkLst>
            <pc:docMk/>
            <pc:sldMk cId="4264589913" sldId="576"/>
            <ac:picMk id="5" creationId="{D7D18A48-FF3C-2860-E9B8-771DE4993E1D}"/>
          </ac:picMkLst>
        </pc:picChg>
      </pc:sldChg>
      <pc:sldChg chg="addSp mod">
        <pc:chgData name="Jana Panten" userId="4837875be9110987" providerId="LiveId" clId="{B103F70B-848A-445E-84D1-4C94B93B0581}" dt="2026-08-22T09:31:19.167" v="74" actId="22"/>
        <pc:sldMkLst>
          <pc:docMk/>
          <pc:sldMk cId="1424715206" sldId="577"/>
        </pc:sldMkLst>
        <pc:spChg chg="add">
          <ac:chgData name="Jana Panten" userId="4837875be9110987" providerId="LiveId" clId="{B103F70B-848A-445E-84D1-4C94B93B0581}" dt="2026-08-22T09:31:19.167" v="74" actId="22"/>
          <ac:spMkLst>
            <pc:docMk/>
            <pc:sldMk cId="1424715206" sldId="577"/>
            <ac:spMk id="6" creationId="{0A7809AA-C61E-4758-B606-8B0C4F654411}"/>
          </ac:spMkLst>
        </pc:spChg>
        <pc:picChg chg="add">
          <ac:chgData name="Jana Panten" userId="4837875be9110987" providerId="LiveId" clId="{B103F70B-848A-445E-84D1-4C94B93B0581}" dt="2026-08-21T12:00:56.150" v="10" actId="22"/>
          <ac:picMkLst>
            <pc:docMk/>
            <pc:sldMk cId="1424715206" sldId="577"/>
            <ac:picMk id="5" creationId="{F60F2BD0-7A86-F8C7-52C1-264E7EC673A5}"/>
          </ac:picMkLst>
        </pc:picChg>
      </pc:sldChg>
      <pc:sldChg chg="addSp modSp mod">
        <pc:chgData name="Jana Panten" userId="4837875be9110987" providerId="LiveId" clId="{B103F70B-848A-445E-84D1-4C94B93B0581}" dt="2026-08-22T09:41:07.745" v="130" actId="14100"/>
        <pc:sldMkLst>
          <pc:docMk/>
          <pc:sldMk cId="2162933008" sldId="578"/>
        </pc:sldMkLst>
        <pc:spChg chg="add mod">
          <ac:chgData name="Jana Panten" userId="4837875be9110987" providerId="LiveId" clId="{B103F70B-848A-445E-84D1-4C94B93B0581}" dt="2026-08-22T09:41:07.745" v="130" actId="14100"/>
          <ac:spMkLst>
            <pc:docMk/>
            <pc:sldMk cId="2162933008" sldId="578"/>
            <ac:spMk id="6" creationId="{78F9999A-6CC6-C439-96E2-8BBFC7CC6E8B}"/>
          </ac:spMkLst>
        </pc:spChg>
        <pc:picChg chg="add">
          <ac:chgData name="Jana Panten" userId="4837875be9110987" providerId="LiveId" clId="{B103F70B-848A-445E-84D1-4C94B93B0581}" dt="2026-08-21T12:00:58.231" v="11" actId="22"/>
          <ac:picMkLst>
            <pc:docMk/>
            <pc:sldMk cId="2162933008" sldId="578"/>
            <ac:picMk id="5" creationId="{039466FD-ACE7-A3AC-0A02-066CFD59E7C1}"/>
          </ac:picMkLst>
        </pc:picChg>
      </pc:sldChg>
      <pc:sldChg chg="addSp modSp mod">
        <pc:chgData name="Jana Panten" userId="4837875be9110987" providerId="LiveId" clId="{B103F70B-848A-445E-84D1-4C94B93B0581}" dt="2026-08-22T09:41:14.684" v="132" actId="14100"/>
        <pc:sldMkLst>
          <pc:docMk/>
          <pc:sldMk cId="4176292812" sldId="579"/>
        </pc:sldMkLst>
        <pc:spChg chg="add mod">
          <ac:chgData name="Jana Panten" userId="4837875be9110987" providerId="LiveId" clId="{B103F70B-848A-445E-84D1-4C94B93B0581}" dt="2026-08-22T09:41:14.684" v="132" actId="14100"/>
          <ac:spMkLst>
            <pc:docMk/>
            <pc:sldMk cId="4176292812" sldId="579"/>
            <ac:spMk id="7" creationId="{9FAB832E-01EF-1C4F-C443-6CA0F86E4E4B}"/>
          </ac:spMkLst>
        </pc:spChg>
        <pc:picChg chg="add">
          <ac:chgData name="Jana Panten" userId="4837875be9110987" providerId="LiveId" clId="{B103F70B-848A-445E-84D1-4C94B93B0581}" dt="2026-08-21T12:01:00.811" v="12" actId="22"/>
          <ac:picMkLst>
            <pc:docMk/>
            <pc:sldMk cId="4176292812" sldId="579"/>
            <ac:picMk id="6" creationId="{E6F4EED0-D190-F642-2B47-4B32709D3EEB}"/>
          </ac:picMkLst>
        </pc:picChg>
      </pc:sldChg>
      <pc:sldChg chg="addSp modSp mod">
        <pc:chgData name="Jana Panten" userId="4837875be9110987" providerId="LiveId" clId="{B103F70B-848A-445E-84D1-4C94B93B0581}" dt="2026-08-22T09:41:28.918" v="136" actId="14100"/>
        <pc:sldMkLst>
          <pc:docMk/>
          <pc:sldMk cId="3636980717" sldId="581"/>
        </pc:sldMkLst>
        <pc:spChg chg="add mod">
          <ac:chgData name="Jana Panten" userId="4837875be9110987" providerId="LiveId" clId="{B103F70B-848A-445E-84D1-4C94B93B0581}" dt="2026-08-22T09:41:28.918" v="136" actId="14100"/>
          <ac:spMkLst>
            <pc:docMk/>
            <pc:sldMk cId="3636980717" sldId="581"/>
            <ac:spMk id="20" creationId="{E67AD205-03EB-BACF-0F6E-8B72AEF8E026}"/>
          </ac:spMkLst>
        </pc:spChg>
        <pc:picChg chg="add mod">
          <ac:chgData name="Jana Panten" userId="4837875be9110987" providerId="LiveId" clId="{B103F70B-848A-445E-84D1-4C94B93B0581}" dt="2026-08-21T12:01:11.728" v="15" actId="14100"/>
          <ac:picMkLst>
            <pc:docMk/>
            <pc:sldMk cId="3636980717" sldId="581"/>
            <ac:picMk id="5" creationId="{02C0A72D-7805-6F6C-139D-276F4F2148F0}"/>
          </ac:picMkLst>
        </pc:picChg>
      </pc:sldChg>
      <pc:sldChg chg="addSp mod">
        <pc:chgData name="Jana Panten" userId="4837875be9110987" providerId="LiveId" clId="{B103F70B-848A-445E-84D1-4C94B93B0581}" dt="2026-08-22T09:41:32.347" v="137" actId="22"/>
        <pc:sldMkLst>
          <pc:docMk/>
          <pc:sldMk cId="2177480522" sldId="582"/>
        </pc:sldMkLst>
        <pc:spChg chg="add">
          <ac:chgData name="Jana Panten" userId="4837875be9110987" providerId="LiveId" clId="{B103F70B-848A-445E-84D1-4C94B93B0581}" dt="2026-08-22T09:41:32.347" v="137" actId="22"/>
          <ac:spMkLst>
            <pc:docMk/>
            <pc:sldMk cId="2177480522" sldId="582"/>
            <ac:spMk id="6" creationId="{D2E5AA41-9AE5-AFE7-35B5-8D47C49B7286}"/>
          </ac:spMkLst>
        </pc:spChg>
        <pc:picChg chg="add">
          <ac:chgData name="Jana Panten" userId="4837875be9110987" providerId="LiveId" clId="{B103F70B-848A-445E-84D1-4C94B93B0581}" dt="2026-08-21T12:01:14.918" v="16" actId="22"/>
          <ac:picMkLst>
            <pc:docMk/>
            <pc:sldMk cId="2177480522" sldId="582"/>
            <ac:picMk id="5" creationId="{191FA420-624B-6E94-DB57-11B2E031313E}"/>
          </ac:picMkLst>
        </pc:picChg>
      </pc:sldChg>
      <pc:sldChg chg="addSp modSp mod">
        <pc:chgData name="Jana Panten" userId="4837875be9110987" providerId="LiveId" clId="{B103F70B-848A-445E-84D1-4C94B93B0581}" dt="2026-08-22T09:41:46.023" v="139" actId="14100"/>
        <pc:sldMkLst>
          <pc:docMk/>
          <pc:sldMk cId="188221372" sldId="583"/>
        </pc:sldMkLst>
        <pc:spChg chg="add mod">
          <ac:chgData name="Jana Panten" userId="4837875be9110987" providerId="LiveId" clId="{B103F70B-848A-445E-84D1-4C94B93B0581}" dt="2026-08-22T09:41:46.023" v="139" actId="14100"/>
          <ac:spMkLst>
            <pc:docMk/>
            <pc:sldMk cId="188221372" sldId="583"/>
            <ac:spMk id="10" creationId="{82F4F2AE-6EBB-0FAC-D52B-7EB7B2C3F01F}"/>
          </ac:spMkLst>
        </pc:spChg>
        <pc:picChg chg="add">
          <ac:chgData name="Jana Panten" userId="4837875be9110987" providerId="LiveId" clId="{B103F70B-848A-445E-84D1-4C94B93B0581}" dt="2026-08-21T12:01:17.051" v="17" actId="22"/>
          <ac:picMkLst>
            <pc:docMk/>
            <pc:sldMk cId="188221372" sldId="583"/>
            <ac:picMk id="9" creationId="{5657E19D-742D-D6E2-360F-236588A40A85}"/>
          </ac:picMkLst>
        </pc:picChg>
      </pc:sldChg>
      <pc:sldChg chg="addSp modSp mod">
        <pc:chgData name="Jana Panten" userId="4837875be9110987" providerId="LiveId" clId="{B103F70B-848A-445E-84D1-4C94B93B0581}" dt="2026-08-22T10:02:38.636" v="156" actId="14100"/>
        <pc:sldMkLst>
          <pc:docMk/>
          <pc:sldMk cId="1991620197" sldId="584"/>
        </pc:sldMkLst>
        <pc:spChg chg="add mod">
          <ac:chgData name="Jana Panten" userId="4837875be9110987" providerId="LiveId" clId="{B103F70B-848A-445E-84D1-4C94B93B0581}" dt="2026-08-22T10:02:38.636" v="156" actId="14100"/>
          <ac:spMkLst>
            <pc:docMk/>
            <pc:sldMk cId="1991620197" sldId="584"/>
            <ac:spMk id="6" creationId="{D4B2A10D-6A60-0268-6E32-D6D7BAF280D7}"/>
          </ac:spMkLst>
        </pc:spChg>
        <pc:picChg chg="add">
          <ac:chgData name="Jana Panten" userId="4837875be9110987" providerId="LiveId" clId="{B103F70B-848A-445E-84D1-4C94B93B0581}" dt="2026-08-21T12:01:20.072" v="18" actId="22"/>
          <ac:picMkLst>
            <pc:docMk/>
            <pc:sldMk cId="1991620197" sldId="584"/>
            <ac:picMk id="5" creationId="{71DC2AC0-420C-60E9-FF32-998F5D9C7C8A}"/>
          </ac:picMkLst>
        </pc:picChg>
      </pc:sldChg>
      <pc:sldChg chg="addSp mod">
        <pc:chgData name="Jana Panten" userId="4837875be9110987" providerId="LiveId" clId="{B103F70B-848A-445E-84D1-4C94B93B0581}" dt="2026-08-22T09:41:56.232" v="143" actId="22"/>
        <pc:sldMkLst>
          <pc:docMk/>
          <pc:sldMk cId="2358978957" sldId="586"/>
        </pc:sldMkLst>
        <pc:spChg chg="add">
          <ac:chgData name="Jana Panten" userId="4837875be9110987" providerId="LiveId" clId="{B103F70B-848A-445E-84D1-4C94B93B0581}" dt="2026-08-22T09:41:56.232" v="143" actId="22"/>
          <ac:spMkLst>
            <pc:docMk/>
            <pc:sldMk cId="2358978957" sldId="586"/>
            <ac:spMk id="6" creationId="{268F4D4A-915F-BCDF-6A6D-5C633CF4B2AB}"/>
          </ac:spMkLst>
        </pc:spChg>
        <pc:picChg chg="add">
          <ac:chgData name="Jana Panten" userId="4837875be9110987" providerId="LiveId" clId="{B103F70B-848A-445E-84D1-4C94B93B0581}" dt="2026-08-21T12:01:24.833" v="20" actId="22"/>
          <ac:picMkLst>
            <pc:docMk/>
            <pc:sldMk cId="2358978957" sldId="586"/>
            <ac:picMk id="5" creationId="{C803B3F4-F4CA-FC75-202F-0029D38D3B1F}"/>
          </ac:picMkLst>
        </pc:picChg>
      </pc:sldChg>
      <pc:sldChg chg="addSp mod">
        <pc:chgData name="Jana Panten" userId="4837875be9110987" providerId="LiveId" clId="{B103F70B-848A-445E-84D1-4C94B93B0581}" dt="2026-08-22T09:41:53.712" v="142" actId="22"/>
        <pc:sldMkLst>
          <pc:docMk/>
          <pc:sldMk cId="1863066928" sldId="587"/>
        </pc:sldMkLst>
        <pc:spChg chg="add">
          <ac:chgData name="Jana Panten" userId="4837875be9110987" providerId="LiveId" clId="{B103F70B-848A-445E-84D1-4C94B93B0581}" dt="2026-08-22T09:41:53.712" v="142" actId="22"/>
          <ac:spMkLst>
            <pc:docMk/>
            <pc:sldMk cId="1863066928" sldId="587"/>
            <ac:spMk id="6" creationId="{4D80995F-C28B-067B-8050-2AB00B23F201}"/>
          </ac:spMkLst>
        </pc:spChg>
        <pc:picChg chg="add">
          <ac:chgData name="Jana Panten" userId="4837875be9110987" providerId="LiveId" clId="{B103F70B-848A-445E-84D1-4C94B93B0581}" dt="2026-08-21T12:01:22.705" v="19" actId="22"/>
          <ac:picMkLst>
            <pc:docMk/>
            <pc:sldMk cId="1863066928" sldId="587"/>
            <ac:picMk id="5" creationId="{64498A16-9767-943A-271F-BA72BFC31CA5}"/>
          </ac:picMkLst>
        </pc:picChg>
      </pc:sldChg>
      <pc:sldChg chg="addSp modSp mod">
        <pc:chgData name="Jana Panten" userId="4837875be9110987" providerId="LiveId" clId="{B103F70B-848A-445E-84D1-4C94B93B0581}" dt="2026-08-22T09:42:10.852" v="147" actId="14100"/>
        <pc:sldMkLst>
          <pc:docMk/>
          <pc:sldMk cId="2267076237" sldId="588"/>
        </pc:sldMkLst>
        <pc:spChg chg="add mod">
          <ac:chgData name="Jana Panten" userId="4837875be9110987" providerId="LiveId" clId="{B103F70B-848A-445E-84D1-4C94B93B0581}" dt="2026-08-22T09:42:10.852" v="147" actId="14100"/>
          <ac:spMkLst>
            <pc:docMk/>
            <pc:sldMk cId="2267076237" sldId="588"/>
            <ac:spMk id="6" creationId="{AC182C6C-58B0-BEBE-5A10-F540CB7310E7}"/>
          </ac:spMkLst>
        </pc:spChg>
        <pc:picChg chg="add">
          <ac:chgData name="Jana Panten" userId="4837875be9110987" providerId="LiveId" clId="{B103F70B-848A-445E-84D1-4C94B93B0581}" dt="2026-08-21T12:01:29.404" v="22" actId="22"/>
          <ac:picMkLst>
            <pc:docMk/>
            <pc:sldMk cId="2267076237" sldId="588"/>
            <ac:picMk id="5" creationId="{7BA64EF5-C94D-D5D4-8885-4D59A2700875}"/>
          </ac:picMkLst>
        </pc:picChg>
      </pc:sldChg>
      <pc:sldChg chg="addSp modSp mod">
        <pc:chgData name="Jana Panten" userId="4837875be9110987" providerId="LiveId" clId="{B103F70B-848A-445E-84D1-4C94B93B0581}" dt="2026-08-22T09:42:18.491" v="149" actId="14100"/>
        <pc:sldMkLst>
          <pc:docMk/>
          <pc:sldMk cId="781069330" sldId="589"/>
        </pc:sldMkLst>
        <pc:spChg chg="add mod">
          <ac:chgData name="Jana Panten" userId="4837875be9110987" providerId="LiveId" clId="{B103F70B-848A-445E-84D1-4C94B93B0581}" dt="2026-08-22T09:42:18.491" v="149" actId="14100"/>
          <ac:spMkLst>
            <pc:docMk/>
            <pc:sldMk cId="781069330" sldId="589"/>
            <ac:spMk id="6" creationId="{ED691C33-F5BA-EF5D-D251-95B622BF9978}"/>
          </ac:spMkLst>
        </pc:spChg>
        <pc:picChg chg="add">
          <ac:chgData name="Jana Panten" userId="4837875be9110987" providerId="LiveId" clId="{B103F70B-848A-445E-84D1-4C94B93B0581}" dt="2026-08-21T12:01:31.999" v="23" actId="22"/>
          <ac:picMkLst>
            <pc:docMk/>
            <pc:sldMk cId="781069330" sldId="589"/>
            <ac:picMk id="5" creationId="{40A7606D-B080-5FB6-31B7-40EB5C6EC9F0}"/>
          </ac:picMkLst>
        </pc:picChg>
      </pc:sldChg>
      <pc:sldChg chg="addSp modSp mod">
        <pc:chgData name="Jana Panten" userId="4837875be9110987" providerId="LiveId" clId="{B103F70B-848A-445E-84D1-4C94B93B0581}" dt="2026-08-22T09:42:23.457" v="151" actId="14100"/>
        <pc:sldMkLst>
          <pc:docMk/>
          <pc:sldMk cId="2217994194" sldId="590"/>
        </pc:sldMkLst>
        <pc:spChg chg="add mod">
          <ac:chgData name="Jana Panten" userId="4837875be9110987" providerId="LiveId" clId="{B103F70B-848A-445E-84D1-4C94B93B0581}" dt="2026-08-22T09:42:23.457" v="151" actId="14100"/>
          <ac:spMkLst>
            <pc:docMk/>
            <pc:sldMk cId="2217994194" sldId="590"/>
            <ac:spMk id="11" creationId="{ADEBF76B-56B4-F676-0C75-609E9F153140}"/>
          </ac:spMkLst>
        </pc:spChg>
        <pc:picChg chg="add mod">
          <ac:chgData name="Jana Panten" userId="4837875be9110987" providerId="LiveId" clId="{B103F70B-848A-445E-84D1-4C94B93B0581}" dt="2026-08-21T12:01:43.543" v="25" actId="14100"/>
          <ac:picMkLst>
            <pc:docMk/>
            <pc:sldMk cId="2217994194" sldId="590"/>
            <ac:picMk id="10" creationId="{F96C3343-A2DE-4A86-232F-8D56F80E4F8E}"/>
          </ac:picMkLst>
        </pc:picChg>
      </pc:sldChg>
      <pc:sldChg chg="addSp modSp mod">
        <pc:chgData name="Jana Panten" userId="4837875be9110987" providerId="LiveId" clId="{B103F70B-848A-445E-84D1-4C94B93B0581}" dt="2026-08-22T09:42:29.159" v="153" actId="14100"/>
        <pc:sldMkLst>
          <pc:docMk/>
          <pc:sldMk cId="1456914439" sldId="592"/>
        </pc:sldMkLst>
        <pc:spChg chg="add mod">
          <ac:chgData name="Jana Panten" userId="4837875be9110987" providerId="LiveId" clId="{B103F70B-848A-445E-84D1-4C94B93B0581}" dt="2026-08-22T09:42:29.159" v="153" actId="14100"/>
          <ac:spMkLst>
            <pc:docMk/>
            <pc:sldMk cId="1456914439" sldId="592"/>
            <ac:spMk id="6" creationId="{791992A7-B36E-C1AA-C154-C951B1E9AD5E}"/>
          </ac:spMkLst>
        </pc:spChg>
        <pc:picChg chg="add">
          <ac:chgData name="Jana Panten" userId="4837875be9110987" providerId="LiveId" clId="{B103F70B-848A-445E-84D1-4C94B93B0581}" dt="2026-08-21T12:01:46.251" v="26" actId="22"/>
          <ac:picMkLst>
            <pc:docMk/>
            <pc:sldMk cId="1456914439" sldId="592"/>
            <ac:picMk id="5" creationId="{A6975CE1-8FCA-B628-994C-F5A82167561B}"/>
          </ac:picMkLst>
        </pc:picChg>
      </pc:sldChg>
      <pc:sldChg chg="addSp mod">
        <pc:chgData name="Jana Panten" userId="4837875be9110987" providerId="LiveId" clId="{B103F70B-848A-445E-84D1-4C94B93B0581}" dt="2026-08-22T09:42:33.192" v="154" actId="22"/>
        <pc:sldMkLst>
          <pc:docMk/>
          <pc:sldMk cId="2739569409" sldId="593"/>
        </pc:sldMkLst>
        <pc:spChg chg="add">
          <ac:chgData name="Jana Panten" userId="4837875be9110987" providerId="LiveId" clId="{B103F70B-848A-445E-84D1-4C94B93B0581}" dt="2026-08-22T09:42:33.192" v="154" actId="22"/>
          <ac:spMkLst>
            <pc:docMk/>
            <pc:sldMk cId="2739569409" sldId="593"/>
            <ac:spMk id="10" creationId="{A0522FE8-A2BD-2C73-DAC3-187263CD3B27}"/>
          </ac:spMkLst>
        </pc:spChg>
        <pc:picChg chg="add">
          <ac:chgData name="Jana Panten" userId="4837875be9110987" providerId="LiveId" clId="{B103F70B-848A-445E-84D1-4C94B93B0581}" dt="2026-08-21T12:01:49.479" v="27" actId="22"/>
          <ac:picMkLst>
            <pc:docMk/>
            <pc:sldMk cId="2739569409" sldId="593"/>
            <ac:picMk id="9" creationId="{5FE77F8A-BF69-A74D-4DB4-7F36B6489BB9}"/>
          </ac:picMkLst>
        </pc:picChg>
      </pc:sldChg>
      <pc:sldChg chg="modSp add mod">
        <pc:chgData name="Jana Panten" userId="4837875be9110987" providerId="LiveId" clId="{B103F70B-848A-445E-84D1-4C94B93B0581}" dt="2026-08-21T12:00:26.394" v="3" actId="20577"/>
        <pc:sldMkLst>
          <pc:docMk/>
          <pc:sldMk cId="3988032963" sldId="594"/>
        </pc:sldMkLst>
        <pc:spChg chg="mod">
          <ac:chgData name="Jana Panten" userId="4837875be9110987" providerId="LiveId" clId="{B103F70B-848A-445E-84D1-4C94B93B0581}" dt="2026-08-21T12:00:26.394" v="3" actId="20577"/>
          <ac:spMkLst>
            <pc:docMk/>
            <pc:sldMk cId="3988032963" sldId="594"/>
            <ac:spMk id="8" creationId="{1B7C15C4-28B9-60C6-FE8B-B8DF6B55804C}"/>
          </ac:spMkLst>
        </pc:spChg>
      </pc:sldChg>
      <pc:sldChg chg="modSp add del mod">
        <pc:chgData name="Jana Panten" userId="4837875be9110987" providerId="LiveId" clId="{B103F70B-848A-445E-84D1-4C94B93B0581}" dt="2026-08-22T09:32:49.357" v="80" actId="2696"/>
        <pc:sldMkLst>
          <pc:docMk/>
          <pc:sldMk cId="1032779290" sldId="595"/>
        </pc:sldMkLst>
        <pc:spChg chg="mod">
          <ac:chgData name="Jana Panten" userId="4837875be9110987" providerId="LiveId" clId="{B103F70B-848A-445E-84D1-4C94B93B0581}" dt="2026-08-22T09:31:52.170" v="76" actId="20577"/>
          <ac:spMkLst>
            <pc:docMk/>
            <pc:sldMk cId="1032779290" sldId="595"/>
            <ac:spMk id="2" creationId="{DEC5BB7E-24A2-7D59-66B9-63A23B6D20FE}"/>
          </ac:spMkLst>
        </pc:spChg>
      </pc:sldChg>
      <pc:sldChg chg="addSp delSp modSp add mod">
        <pc:chgData name="Jana Panten" userId="4837875be9110987" providerId="LiveId" clId="{B103F70B-848A-445E-84D1-4C94B93B0581}" dt="2026-08-22T09:40:48.948" v="128" actId="14100"/>
        <pc:sldMkLst>
          <pc:docMk/>
          <pc:sldMk cId="3419848254" sldId="596"/>
        </pc:sldMkLst>
        <pc:spChg chg="mod">
          <ac:chgData name="Jana Panten" userId="4837875be9110987" providerId="LiveId" clId="{B103F70B-848A-445E-84D1-4C94B93B0581}" dt="2026-08-22T09:39:52.859" v="124" actId="122"/>
          <ac:spMkLst>
            <pc:docMk/>
            <pc:sldMk cId="3419848254" sldId="596"/>
            <ac:spMk id="2" creationId="{DEC5BB7E-24A2-7D59-66B9-63A23B6D20FE}"/>
          </ac:spMkLst>
        </pc:spChg>
        <pc:spChg chg="mod">
          <ac:chgData name="Jana Panten" userId="4837875be9110987" providerId="LiveId" clId="{B103F70B-848A-445E-84D1-4C94B93B0581}" dt="2026-08-22T09:40:07.186" v="126" actId="1076"/>
          <ac:spMkLst>
            <pc:docMk/>
            <pc:sldMk cId="3419848254" sldId="596"/>
            <ac:spMk id="6" creationId="{9ED419F8-0450-1435-EEB0-9BC53E3E8CCE}"/>
          </ac:spMkLst>
        </pc:spChg>
        <pc:picChg chg="add mod">
          <ac:chgData name="Jana Panten" userId="4837875be9110987" providerId="LiveId" clId="{B103F70B-848A-445E-84D1-4C94B93B0581}" dt="2026-08-22T09:37:50.948" v="115" actId="931"/>
          <ac:picMkLst>
            <pc:docMk/>
            <pc:sldMk cId="3419848254" sldId="596"/>
            <ac:picMk id="7" creationId="{ABE9F273-CE24-E55A-93B7-2D56376CC28A}"/>
          </ac:picMkLst>
        </pc:picChg>
        <pc:picChg chg="del">
          <ac:chgData name="Jana Panten" userId="4837875be9110987" providerId="LiveId" clId="{B103F70B-848A-445E-84D1-4C94B93B0581}" dt="2026-08-22T09:32:53.125" v="81" actId="478"/>
          <ac:picMkLst>
            <pc:docMk/>
            <pc:sldMk cId="3419848254" sldId="596"/>
            <ac:picMk id="8" creationId="{83A87010-98A3-662A-CEE1-292D6CBBBB0A}"/>
          </ac:picMkLst>
        </pc:picChg>
        <pc:picChg chg="add mod">
          <ac:chgData name="Jana Panten" userId="4837875be9110987" providerId="LiveId" clId="{B103F70B-848A-445E-84D1-4C94B93B0581}" dt="2026-08-22T09:40:48.948" v="128" actId="14100"/>
          <ac:picMkLst>
            <pc:docMk/>
            <pc:sldMk cId="3419848254" sldId="596"/>
            <ac:picMk id="10" creationId="{8FC629CB-1B00-8210-3216-F1C156EC2BE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22.08.2026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22.08.2026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22.08.2026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22.08.2026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22.08.2026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22.08.2026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16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54E0ABA-E1C0-5089-ED8E-ABC38C527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24019" r="11490"/>
          <a:stretch>
            <a:fillRect/>
          </a:stretch>
        </p:blipFill>
        <p:spPr>
          <a:xfrm>
            <a:off x="-64851" y="4368839"/>
            <a:ext cx="3827835" cy="214033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5275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Wiederholung: </a:t>
            </a:r>
            <a:r>
              <a:rPr lang="de-DE" sz="2400" b="1" u="sng" noProof="0" dirty="0"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ff.-rechtliche GoA (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677, 683 S. 1, 670 BGB analog)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Anwendbar: planwidrige Regelungslücke und vergleichbare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Interessenlage?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Rspr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 bei Eilfall, da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 Einheit der Rechtsordnung (allg. Rechtsgedanke)</a:t>
            </a:r>
          </a:p>
          <a:p>
            <a:pPr lvl="0" defTabSz="360000">
              <a:lnSpc>
                <a:spcPct val="12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Gerechtigkeit (Regelungslücke vermeiden)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Gefahrenabwehr verlangt Kostenerstattung</a:t>
            </a:r>
          </a:p>
          <a:p>
            <a:pPr lvl="0" defTabSz="360000">
              <a:lnSpc>
                <a:spcPct val="12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Einschränkung über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der GoA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7179190F-0EA5-4185-8AF5-B3DE165A5F73}"/>
              </a:ext>
            </a:extLst>
          </p:cNvPr>
          <p:cNvCxnSpPr>
            <a:cxnSpLocks/>
          </p:cNvCxnSpPr>
          <p:nvPr/>
        </p:nvCxnSpPr>
        <p:spPr>
          <a:xfrm flipH="1">
            <a:off x="1776000" y="1733456"/>
            <a:ext cx="432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33E6FDA-0CBC-4CB6-BEAB-0242A6FF53BD}"/>
              </a:ext>
            </a:extLst>
          </p:cNvPr>
          <p:cNvCxnSpPr>
            <a:cxnSpLocks/>
          </p:cNvCxnSpPr>
          <p:nvPr/>
        </p:nvCxnSpPr>
        <p:spPr>
          <a:xfrm>
            <a:off x="6096000" y="1733456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B2A3FF4-D56B-4626-B4E3-89F00C2C31D3}"/>
              </a:ext>
            </a:extLst>
          </p:cNvPr>
          <p:cNvCxnSpPr>
            <a:cxnSpLocks/>
          </p:cNvCxnSpPr>
          <p:nvPr/>
        </p:nvCxnSpPr>
        <p:spPr>
          <a:xfrm>
            <a:off x="6096000" y="1733456"/>
            <a:ext cx="432000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762879A5-9F9F-4972-BF63-9D8ABD974C91}"/>
              </a:ext>
            </a:extLst>
          </p:cNvPr>
          <p:cNvSpPr txBox="1"/>
          <p:nvPr/>
        </p:nvSpPr>
        <p:spPr>
          <a:xfrm>
            <a:off x="701336" y="2112725"/>
            <a:ext cx="3923930" cy="26449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 für Bürger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Wesentlichkeitstheorie 		 (Vorbehalt des Gesetzes)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Umgehung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.-rechtl. 	 	 Kostenregelungen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eigene Aufgabe Staat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8B37636-C855-4035-B225-C716453ECD99}"/>
              </a:ext>
            </a:extLst>
          </p:cNvPr>
          <p:cNvSpPr txBox="1"/>
          <p:nvPr/>
        </p:nvSpPr>
        <p:spPr>
          <a:xfrm>
            <a:off x="4770075" y="2111925"/>
            <a:ext cx="3388407" cy="26449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Bürger für Staat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Gewaltmonopol des 	 	 Staates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ggf. Umgehung von 	 	 Sachverstand und 	 	 Ermessen beim Staat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95F9D7D-52AA-4DD4-B311-320C9DD9A45D}"/>
              </a:ext>
            </a:extLst>
          </p:cNvPr>
          <p:cNvSpPr txBox="1"/>
          <p:nvPr/>
        </p:nvSpPr>
        <p:spPr>
          <a:xfrm>
            <a:off x="8386053" y="2111925"/>
            <a:ext cx="3465635" cy="26457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 für Staat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Kompetenzordnung</a:t>
            </a:r>
          </a:p>
          <a:p>
            <a:pPr defTabSz="360000">
              <a:lnSpc>
                <a:spcPct val="12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	 ggf. Umgehung von 	 	 Sachverstand und   	  	 Ermessen der an sich 	 zuständigen Stelle</a:t>
            </a:r>
          </a:p>
        </p:txBody>
      </p:sp>
      <p:sp>
        <p:nvSpPr>
          <p:cNvPr id="21" name="AutoShape 2">
            <a:extLst>
              <a:ext uri="{FF2B5EF4-FFF2-40B4-BE49-F238E27FC236}">
                <a16:creationId xmlns:a16="http://schemas.microsoft.com/office/drawing/2014/main" id="{6032D69A-800E-444A-80F7-111FEE2CE9B3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052672" y="-593702"/>
            <a:ext cx="370456" cy="11073126"/>
          </a:xfrm>
          <a:prstGeom prst="rightBrace">
            <a:avLst>
              <a:gd name="adj1" fmla="val 155735"/>
              <a:gd name="adj2" fmla="val 4879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EE5CF7-EFB5-077E-BCB4-F8520A781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96033" y="1"/>
            <a:ext cx="1595966" cy="811877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488CF2-51DA-0538-50E7-2F792E58755C}"/>
              </a:ext>
            </a:extLst>
          </p:cNvPr>
          <p:cNvSpPr/>
          <p:nvPr/>
        </p:nvSpPr>
        <p:spPr>
          <a:xfrm>
            <a:off x="0" y="102357"/>
            <a:ext cx="2290233" cy="6215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16</a:t>
            </a:r>
          </a:p>
        </p:txBody>
      </p:sp>
    </p:spTree>
    <p:extLst>
      <p:ext uri="{BB962C8B-B14F-4D97-AF65-F5344CB8AC3E}">
        <p14:creationId xmlns:p14="http://schemas.microsoft.com/office/powerpoint/2010/main" val="5724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Rechtsnachfolge im POR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C0AE04A-E53F-4F45-A15F-0C3FB99532DF}"/>
              </a:ext>
            </a:extLst>
          </p:cNvPr>
          <p:cNvSpPr txBox="1"/>
          <p:nvPr/>
        </p:nvSpPr>
        <p:spPr>
          <a:xfrm>
            <a:off x="3917018" y="1274589"/>
            <a:ext cx="7931698" cy="4915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1.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Abriss-VA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und Androhung Ersatzvornahme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4115480" y="2031287"/>
            <a:ext cx="63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7536869" y="3575858"/>
            <a:ext cx="4323687" cy="6931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erneut nötig?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30703" y="1682545"/>
            <a:ext cx="3583354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			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Bauherr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10415480" y="1682546"/>
            <a:ext cx="1442116" cy="6990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Staat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8F2C5D8-946D-4E53-9678-8A00A744C2E0}"/>
              </a:ext>
            </a:extLst>
          </p:cNvPr>
          <p:cNvSpPr txBox="1"/>
          <p:nvPr/>
        </p:nvSpPr>
        <p:spPr>
          <a:xfrm>
            <a:off x="326083" y="4884371"/>
            <a:ext cx="3585014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Erwerber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49249B5B-BA6D-4B2D-8555-449A9DF5861E}"/>
              </a:ext>
            </a:extLst>
          </p:cNvPr>
          <p:cNvCxnSpPr>
            <a:cxnSpLocks/>
          </p:cNvCxnSpPr>
          <p:nvPr/>
        </p:nvCxnSpPr>
        <p:spPr>
          <a:xfrm flipH="1">
            <a:off x="3933786" y="2221818"/>
            <a:ext cx="1480" cy="252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1A369A1D-5313-4EE4-AFC9-E3E6D6F2EDB5}"/>
              </a:ext>
            </a:extLst>
          </p:cNvPr>
          <p:cNvCxnSpPr>
            <a:cxnSpLocks/>
          </p:cNvCxnSpPr>
          <p:nvPr/>
        </p:nvCxnSpPr>
        <p:spPr>
          <a:xfrm flipH="1">
            <a:off x="4115480" y="2221818"/>
            <a:ext cx="6300000" cy="252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3FA29325-B317-4C4C-976A-EBAD236D98E1}"/>
              </a:ext>
            </a:extLst>
          </p:cNvPr>
          <p:cNvSpPr txBox="1"/>
          <p:nvPr/>
        </p:nvSpPr>
        <p:spPr>
          <a:xfrm>
            <a:off x="331444" y="3037840"/>
            <a:ext cx="3603082" cy="12311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Veräußerung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(§§ 925, 873 BGB)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644228FD-A59A-40DF-98C1-AA20D05F1C49}"/>
              </a:ext>
            </a:extLst>
          </p:cNvPr>
          <p:cNvCxnSpPr>
            <a:cxnSpLocks/>
          </p:cNvCxnSpPr>
          <p:nvPr/>
        </p:nvCxnSpPr>
        <p:spPr>
          <a:xfrm flipH="1">
            <a:off x="9331411" y="4073283"/>
            <a:ext cx="1480" cy="25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31F7825-50FC-F7C7-7C37-BECE68C5D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4ED12B05-BBE9-76C4-154B-355DDCDD333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16</a:t>
            </a:r>
          </a:p>
        </p:txBody>
      </p:sp>
    </p:spTree>
    <p:extLst>
      <p:ext uri="{BB962C8B-B14F-4D97-AF65-F5344CB8AC3E}">
        <p14:creationId xmlns:p14="http://schemas.microsoft.com/office/powerpoint/2010/main" val="149665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6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74137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Übergangsfähig?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Übergangs-Tatbestand (bzgl. Abriss-VA)?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CB69B70-D5F3-4727-B61B-6F6018BDCC12}"/>
              </a:ext>
            </a:extLst>
          </p:cNvPr>
          <p:cNvCxnSpPr>
            <a:cxnSpLocks/>
          </p:cNvCxnSpPr>
          <p:nvPr/>
        </p:nvCxnSpPr>
        <p:spPr>
          <a:xfrm>
            <a:off x="2497933" y="11773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16C25D9-30BD-4342-ACE5-4651A20B5B2A}"/>
              </a:ext>
            </a:extLst>
          </p:cNvPr>
          <p:cNvCxnSpPr>
            <a:cxnSpLocks/>
          </p:cNvCxnSpPr>
          <p:nvPr/>
        </p:nvCxnSpPr>
        <p:spPr>
          <a:xfrm>
            <a:off x="2497933" y="1191617"/>
            <a:ext cx="648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7FB49874-4BF2-4048-9BAA-9D54A178DCA7}"/>
              </a:ext>
            </a:extLst>
          </p:cNvPr>
          <p:cNvSpPr txBox="1"/>
          <p:nvPr/>
        </p:nvSpPr>
        <p:spPr>
          <a:xfrm>
            <a:off x="1127464" y="1364376"/>
            <a:ext cx="4919809" cy="1654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(-), da höchstpersönlich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zumindest bei Ermessen, da  	adressatenbezogen ausgeübt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40C65AA-120A-4EF1-8AA4-E315C287CA5A}"/>
              </a:ext>
            </a:extLst>
          </p:cNvPr>
          <p:cNvSpPr txBox="1"/>
          <p:nvPr/>
        </p:nvSpPr>
        <p:spPr>
          <a:xfrm>
            <a:off x="6454068" y="1364375"/>
            <a:ext cx="5149048" cy="16540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(+), außer höchstpersönlich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kumimoji="0" lang="de-DE" sz="24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nur Androhung</a:t>
            </a:r>
            <a:r>
              <a:rPr kumimoji="0" lang="de-DE" sz="2400" b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Festsetzung von 	Zwangsmitteln, da Willensbeugung</a:t>
            </a:r>
            <a:endParaRPr kumimoji="0" lang="de-DE" sz="2400" b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E1A9A15F-1E9B-47A1-8795-D2F8E3ACF6C7}"/>
              </a:ext>
            </a:extLst>
          </p:cNvPr>
          <p:cNvCxnSpPr>
            <a:cxnSpLocks/>
          </p:cNvCxnSpPr>
          <p:nvPr/>
        </p:nvCxnSpPr>
        <p:spPr>
          <a:xfrm>
            <a:off x="8977933" y="3018408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339A8830-8158-4F09-9C79-A0E9528FCD7F}"/>
              </a:ext>
            </a:extLst>
          </p:cNvPr>
          <p:cNvCxnSpPr>
            <a:cxnSpLocks/>
          </p:cNvCxnSpPr>
          <p:nvPr/>
        </p:nvCxnSpPr>
        <p:spPr>
          <a:xfrm>
            <a:off x="2497933" y="3726511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A8BC07E-DE2E-4A74-ACBB-3F4A3DA9016D}"/>
              </a:ext>
            </a:extLst>
          </p:cNvPr>
          <p:cNvCxnSpPr>
            <a:cxnSpLocks/>
          </p:cNvCxnSpPr>
          <p:nvPr/>
        </p:nvCxnSpPr>
        <p:spPr>
          <a:xfrm>
            <a:off x="2497933" y="3742875"/>
            <a:ext cx="648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6350E8E1-56BF-46F6-BC62-D9C67DB7601F}"/>
              </a:ext>
            </a:extLst>
          </p:cNvPr>
          <p:cNvSpPr txBox="1"/>
          <p:nvPr/>
        </p:nvSpPr>
        <p:spPr>
          <a:xfrm>
            <a:off x="1127464" y="3894512"/>
            <a:ext cx="4919809" cy="27498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Zustandsstörer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Eigentumserwerb 							genügt (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dingliche 							Last)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vgl. § 58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(vgl. § 58 V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8BD0AC5-D389-4899-B6BD-380E52083CEC}"/>
              </a:ext>
            </a:extLst>
          </p:cNvPr>
          <p:cNvSpPr txBox="1"/>
          <p:nvPr/>
        </p:nvSpPr>
        <p:spPr>
          <a:xfrm>
            <a:off x="6454067" y="3894512"/>
            <a:ext cx="5362109" cy="27498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Handlungsstörer</a:t>
            </a:r>
            <a:r>
              <a:rPr kumimoji="0" lang="de-DE" sz="2400" b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vertretbare Handlung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Norm nötig: 	- §§ 1922, 1967 BGB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- § 25 HGB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- §§ 414, 415 BGB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- §§ 2, 20 UmwG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53C59EC-A895-B67F-6820-1419388DC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D3A5BC3E-9805-4C25-9BEB-5353BCEA9367}"/>
              </a:ext>
            </a:extLst>
          </p:cNvPr>
          <p:cNvSpPr/>
          <p:nvPr/>
        </p:nvSpPr>
        <p:spPr>
          <a:xfrm>
            <a:off x="0" y="102357"/>
            <a:ext cx="2175933" cy="553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16</a:t>
            </a:r>
          </a:p>
        </p:txBody>
      </p:sp>
    </p:spTree>
    <p:extLst>
      <p:ext uri="{BB962C8B-B14F-4D97-AF65-F5344CB8AC3E}">
        <p14:creationId xmlns:p14="http://schemas.microsoft.com/office/powerpoint/2010/main" val="30426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5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Problem: Rechtsnachfolge im Prozess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	Bauherr erhebt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gegen Abriss-VA + Zwangsandrohung. Im Prozess er-			folgt Veräußerung.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Klagebefugnis des Bauherrn (§ 42 II VwGO)?</a:t>
            </a: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0430081-8E24-4833-AB20-3E4E5830132A}"/>
              </a:ext>
            </a:extLst>
          </p:cNvPr>
          <p:cNvCxnSpPr>
            <a:cxnSpLocks/>
          </p:cNvCxnSpPr>
          <p:nvPr/>
        </p:nvCxnSpPr>
        <p:spPr>
          <a:xfrm flipH="1">
            <a:off x="2490081" y="2271296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A65902E2-6BDC-4635-B8A4-5B66EC976937}"/>
              </a:ext>
            </a:extLst>
          </p:cNvPr>
          <p:cNvCxnSpPr>
            <a:cxnSpLocks/>
          </p:cNvCxnSpPr>
          <p:nvPr/>
        </p:nvCxnSpPr>
        <p:spPr>
          <a:xfrm>
            <a:off x="6090600" y="2271296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17219E6-A00B-4A90-A118-5511ACCC8362}"/>
              </a:ext>
            </a:extLst>
          </p:cNvPr>
          <p:cNvSpPr txBox="1"/>
          <p:nvPr/>
        </p:nvSpPr>
        <p:spPr>
          <a:xfrm>
            <a:off x="1162975" y="2451296"/>
            <a:ext cx="5026242" cy="38719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Eigene Rechte?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14 I GG: (-), da nicht mehr 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2 I GG („Adressatentheorie“)?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(-), soweit nicht mehr Adressat, 	d.h. Rechtsnachfolge prüfen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(bzgl. Zwangsandrohung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unmög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höchstpersönlich, s. oben)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194588F-2BBF-49BD-BD22-B00AB4B62863}"/>
              </a:ext>
            </a:extLst>
          </p:cNvPr>
          <p:cNvSpPr txBox="1"/>
          <p:nvPr/>
        </p:nvSpPr>
        <p:spPr>
          <a:xfrm>
            <a:off x="6826928" y="2451296"/>
            <a:ext cx="5026242" cy="38719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Prozessstandschaft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fremdes Recht im eigenen Namen)?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§ 173 VwGO, § 265 II ZPO: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Die Veräußerung oder Abtretung 	hat auf den Prozess keinen Ein-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fluss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Art. 14 I GG des Erwerbers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90167F9-6C84-27CE-10AA-B794784E7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36502336-07DF-BE07-48A1-80085C89985E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16</a:t>
            </a:r>
          </a:p>
        </p:txBody>
      </p:sp>
    </p:spTree>
    <p:extLst>
      <p:ext uri="{BB962C8B-B14F-4D97-AF65-F5344CB8AC3E}">
        <p14:creationId xmlns:p14="http://schemas.microsoft.com/office/powerpoint/2010/main" val="98876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98A7-A675-B785-A4DB-1D2324D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ED419F8-0450-1435-EEB0-9BC53E3E8CCE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5BB7E-24A2-7D59-66B9-63A23B6D2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17 – Lohnmästerei</a:t>
            </a:r>
            <a:br>
              <a:rPr lang="de-DE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2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F34C3D-2EF6-1E41-1598-4319BCDA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106D22-24A2-63FC-5AD0-E87590B1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10" name="Grafik 9" descr="Kuh Silhouette">
            <a:extLst>
              <a:ext uri="{FF2B5EF4-FFF2-40B4-BE49-F238E27FC236}">
                <a16:creationId xmlns:a16="http://schemas.microsoft.com/office/drawing/2014/main" id="{8FC629CB-1B00-8210-3216-F1C156EC2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1140" y="4428206"/>
            <a:ext cx="964919" cy="96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17: Lohnmästerei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C0AE04A-E53F-4F45-A15F-0C3FB99532DF}"/>
              </a:ext>
            </a:extLst>
          </p:cNvPr>
          <p:cNvSpPr txBox="1"/>
          <p:nvPr/>
        </p:nvSpPr>
        <p:spPr>
          <a:xfrm>
            <a:off x="3917018" y="1274588"/>
            <a:ext cx="3613211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Verdacht: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Hormone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3938230" y="1978943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7572651" y="2381584"/>
            <a:ext cx="4287905" cy="10474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Untersuchung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Tötung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(5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Tiere)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B754097-070F-48EE-B88A-8311CF8062BA}"/>
              </a:ext>
            </a:extLst>
          </p:cNvPr>
          <p:cNvSpPr txBox="1"/>
          <p:nvPr/>
        </p:nvSpPr>
        <p:spPr>
          <a:xfrm>
            <a:off x="7551442" y="4048953"/>
            <a:ext cx="3585014" cy="6990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Veterinärarzt Dr. D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30703" y="1682545"/>
            <a:ext cx="3274617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					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7572652" y="1682546"/>
            <a:ext cx="3542592" cy="6990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Ordnungsb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ehörde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8F2C5D8-946D-4E53-9678-8A00A744C2E0}"/>
              </a:ext>
            </a:extLst>
          </p:cNvPr>
          <p:cNvSpPr txBox="1"/>
          <p:nvPr/>
        </p:nvSpPr>
        <p:spPr>
          <a:xfrm>
            <a:off x="331445" y="4048953"/>
            <a:ext cx="3273876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Unternehmer U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49249B5B-BA6D-4B2D-8555-449A9DF5861E}"/>
              </a:ext>
            </a:extLst>
          </p:cNvPr>
          <p:cNvCxnSpPr>
            <a:cxnSpLocks/>
          </p:cNvCxnSpPr>
          <p:nvPr/>
        </p:nvCxnSpPr>
        <p:spPr>
          <a:xfrm flipH="1">
            <a:off x="3933787" y="2248952"/>
            <a:ext cx="1480" cy="180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1A369A1D-5313-4EE4-AFC9-E3E6D6F2EDB5}"/>
              </a:ext>
            </a:extLst>
          </p:cNvPr>
          <p:cNvCxnSpPr>
            <a:cxnSpLocks/>
          </p:cNvCxnSpPr>
          <p:nvPr/>
        </p:nvCxnSpPr>
        <p:spPr>
          <a:xfrm>
            <a:off x="7551441" y="2248952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3FA29325-B317-4C4C-976A-EBAD236D98E1}"/>
              </a:ext>
            </a:extLst>
          </p:cNvPr>
          <p:cNvSpPr txBox="1"/>
          <p:nvPr/>
        </p:nvSpPr>
        <p:spPr>
          <a:xfrm>
            <a:off x="330703" y="2381585"/>
            <a:ext cx="3273876" cy="10474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Geschäftsbeziehung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9167361-2E7C-475E-AA65-D7ED3603DA7D}"/>
              </a:ext>
            </a:extLst>
          </p:cNvPr>
          <p:cNvSpPr txBox="1"/>
          <p:nvPr/>
        </p:nvSpPr>
        <p:spPr>
          <a:xfrm>
            <a:off x="330703" y="4747990"/>
            <a:ext cx="3273876" cy="10474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Hormone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D18A48-FF3C-2860-E9B8-771DE4993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650F6015-281F-42F6-4CBC-611313832BC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42645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17: Lohnmästerei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Amtshaftung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839 I BGB, Art. 34 S. 1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Dogmatik: Schuldübernahme des Staates (solventer Schuldner)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Jemand in Ausübung eines ihm anvertrauten öffentlichen Amtes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D: jedenfalls haftungsrechtlicher Beamter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.-rechtliche Gefahrenabwehr)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Verletzung einer drittbezogenen Amtspflicht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Amtspflicht: rechtmäßiges Handeln (Art. 20 III GG, ggf. § 36 I BeamtStG)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Drittbezug = Individualschutz: Art. 14 I GG (Eigentum) als Abwehrrecht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Verletzung (+), falls Untersuchung / Tötung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inzident Primärebene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0F2BD0-7A86-F8C7-52C1-264E7EC67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0A7809AA-C61E-4758-B606-8B0C4F654411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42471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17 ASOG (§ 13 OBG)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vorrangiges Sonderrecht ersichtlich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insbes. Zuständigkeit der Ordnungsbehörde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Gefahrentatbestand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Schutzgut der öffentlichen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geschriebenes Recht: Verordnung (s. Sachverhalt)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Individualrechtsgüter: Art. 2 II 1 GG der Verbraucher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9466FD-ACE7-A3AC-0A02-066CFD59E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8F9999A-6CC6-C439-96E2-8BBFC7CC6E8B}"/>
              </a:ext>
            </a:extLst>
          </p:cNvPr>
          <p:cNvSpPr/>
          <p:nvPr/>
        </p:nvSpPr>
        <p:spPr>
          <a:xfrm>
            <a:off x="1" y="102358"/>
            <a:ext cx="1808591" cy="54934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16293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2635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Konkrete Gefahr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hinreichende Wahrscheinlichkeit eines Schadenseintritts im Einzelfall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je / desto-Formel bzgl. Wahrscheinlichkeitsanforderungen: je größer Art und 			Umfang des drohenden Schadens, desto geringer sind die Anforderungen 				an die Wahrscheinlichkeit, d.h. bei Art. 2 II 1 GG (Leben und körperliche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versehrtheit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geringe Anforderungen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Wahrscheinlichkeit bei ex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Sicht: 0 Prozent, da sämtliche Tiere von K 				hormonfrei (nicht nur die urspr. untersuchten 5 Tiere)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Objektive Gefahr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evtl. subjektive Gefahr aus ex ante Sicht?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DEB0953-E888-42DD-A766-D05E044B2671}"/>
              </a:ext>
            </a:extLst>
          </p:cNvPr>
          <p:cNvCxnSpPr>
            <a:cxnSpLocks/>
          </p:cNvCxnSpPr>
          <p:nvPr/>
        </p:nvCxnSpPr>
        <p:spPr>
          <a:xfrm>
            <a:off x="6096000" y="5586408"/>
            <a:ext cx="0" cy="9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E6F4EED0-D190-F642-2B47-4B32709D3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FAB832E-01EF-1C4F-C443-6CA0F86E4E4B}"/>
              </a:ext>
            </a:extLst>
          </p:cNvPr>
          <p:cNvSpPr/>
          <p:nvPr/>
        </p:nvSpPr>
        <p:spPr>
          <a:xfrm>
            <a:off x="1" y="102358"/>
            <a:ext cx="1828799" cy="54934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417629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ubjektive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Gefahr: Begriffe differenzieren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252C00D-AC93-4628-AB41-CCEB9C0FD304}"/>
              </a:ext>
            </a:extLst>
          </p:cNvPr>
          <p:cNvCxnSpPr>
            <a:cxnSpLocks/>
          </p:cNvCxnSpPr>
          <p:nvPr/>
        </p:nvCxnSpPr>
        <p:spPr>
          <a:xfrm flipH="1">
            <a:off x="1783968" y="1296140"/>
            <a:ext cx="432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D08201B-ABA5-4A74-B600-31A9ABAE9288}"/>
              </a:ext>
            </a:extLst>
          </p:cNvPr>
          <p:cNvCxnSpPr>
            <a:cxnSpLocks/>
          </p:cNvCxnSpPr>
          <p:nvPr/>
        </p:nvCxnSpPr>
        <p:spPr>
          <a:xfrm>
            <a:off x="6096000" y="129614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7754CF19-3D3E-42B2-BE1D-0E81A463A434}"/>
              </a:ext>
            </a:extLst>
          </p:cNvPr>
          <p:cNvCxnSpPr>
            <a:cxnSpLocks/>
          </p:cNvCxnSpPr>
          <p:nvPr/>
        </p:nvCxnSpPr>
        <p:spPr>
          <a:xfrm>
            <a:off x="6095999" y="1296139"/>
            <a:ext cx="4320000" cy="36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E24A4ADA-B353-414D-82E8-0F06D6D88215}"/>
              </a:ext>
            </a:extLst>
          </p:cNvPr>
          <p:cNvSpPr txBox="1"/>
          <p:nvPr/>
        </p:nvSpPr>
        <p:spPr>
          <a:xfrm>
            <a:off x="356310" y="1722267"/>
            <a:ext cx="3586620" cy="29562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Anscheinsgefahr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Im Zeitpunkt des Ein-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schreitens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(ex ante)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liegen bei verständiger 	Würdigung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objektive Anhaltspunkte 	für eine Gefahr vor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Amtswalter ist „sicher“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63033E7-C74D-4E0E-831F-A770F21EDF02}"/>
              </a:ext>
            </a:extLst>
          </p:cNvPr>
          <p:cNvSpPr txBox="1"/>
          <p:nvPr/>
        </p:nvSpPr>
        <p:spPr>
          <a:xfrm>
            <a:off x="4572002" y="1722269"/>
            <a:ext cx="3746373" cy="29562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Gefahrenverdacht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wie Anscheinsgefahr,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aber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Amtswalter hat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selbst „Zweifel“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am 	Vorliegen einer Gefahr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7CA720C-9355-485B-9BDC-287C38C57708}"/>
              </a:ext>
            </a:extLst>
          </p:cNvPr>
          <p:cNvSpPr txBox="1"/>
          <p:nvPr/>
        </p:nvSpPr>
        <p:spPr>
          <a:xfrm>
            <a:off x="8137312" y="1722267"/>
            <a:ext cx="3942927" cy="29562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Schein- / Putativgefahr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(-),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nur Amtswalter irrt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69DAA390-C39C-4033-8B72-9800C4595EA5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3942746" y="2042158"/>
            <a:ext cx="512781" cy="2489201"/>
          </a:xfrm>
          <a:prstGeom prst="rightBrace">
            <a:avLst>
              <a:gd name="adj1" fmla="val 53992"/>
              <a:gd name="adj2" fmla="val 45511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ACF40DA8-DD7D-4B39-8C64-5C72C73CC45B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3966402" y="1057249"/>
            <a:ext cx="446607" cy="7689171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DB45B91-83B2-47E7-973C-43F2E0E60925}"/>
              </a:ext>
            </a:extLst>
          </p:cNvPr>
          <p:cNvSpPr txBox="1"/>
          <p:nvPr/>
        </p:nvSpPr>
        <p:spPr>
          <a:xfrm>
            <a:off x="345119" y="5165044"/>
            <a:ext cx="8097841" cy="14781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 objektive Gefahr auf Primärebene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(effektive 	Gefahrenabwehr, ex ante, Handeln unter Zeitdruck)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hier: Gefahrenverdacht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(dann: Gefahrerforschungsmaß-	nahmen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Frage der Verhältnismäßigkeit bei Rechtsfolge)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1840359-6FA0-4EE9-9E02-09612AE00F51}"/>
              </a:ext>
            </a:extLst>
          </p:cNvPr>
          <p:cNvSpPr txBox="1"/>
          <p:nvPr/>
        </p:nvSpPr>
        <p:spPr>
          <a:xfrm>
            <a:off x="8137312" y="5165044"/>
            <a:ext cx="3942927" cy="1186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Gefahr (-),	Maßnahme ist 					rechtswidrig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F854E1F3-EAC5-4237-8ECD-7C55C31080B5}"/>
              </a:ext>
            </a:extLst>
          </p:cNvPr>
          <p:cNvCxnSpPr>
            <a:cxnSpLocks/>
          </p:cNvCxnSpPr>
          <p:nvPr/>
        </p:nvCxnSpPr>
        <p:spPr>
          <a:xfrm>
            <a:off x="10423397" y="3287930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7870213B-3F7C-4A50-859A-6A3BCB90BF09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2">
            <a:extLst>
              <a:ext uri="{FF2B5EF4-FFF2-40B4-BE49-F238E27FC236}">
                <a16:creationId xmlns:a16="http://schemas.microsoft.com/office/drawing/2014/main" id="{62E1F5D4-633F-47E3-9DB5-7D33C3A5D937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4255017" y="2042156"/>
            <a:ext cx="512781" cy="2189765"/>
          </a:xfrm>
          <a:prstGeom prst="rightBrace">
            <a:avLst>
              <a:gd name="adj1" fmla="val 34179"/>
              <a:gd name="adj2" fmla="val 51156"/>
            </a:avLst>
          </a:prstGeom>
          <a:noFill/>
          <a:ln w="381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DE250EAE-3804-4B73-8094-DEE53FD369EA}"/>
              </a:ext>
            </a:extLst>
          </p:cNvPr>
          <p:cNvCxnSpPr>
            <a:cxnSpLocks/>
          </p:cNvCxnSpPr>
          <p:nvPr/>
        </p:nvCxnSpPr>
        <p:spPr>
          <a:xfrm>
            <a:off x="4767798" y="3113259"/>
            <a:ext cx="3675162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E8626B73-B5CD-49F1-86A5-10874002F608}"/>
              </a:ext>
            </a:extLst>
          </p:cNvPr>
          <p:cNvCxnSpPr>
            <a:cxnSpLocks/>
          </p:cNvCxnSpPr>
          <p:nvPr/>
        </p:nvCxnSpPr>
        <p:spPr>
          <a:xfrm>
            <a:off x="10417012" y="2157662"/>
            <a:ext cx="6385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474F74E-2E32-AB31-EEED-EF3BEE9C1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8B4F646-540B-5CD5-86D0-4E9A08AF5AD9}"/>
              </a:ext>
            </a:extLst>
          </p:cNvPr>
          <p:cNvSpPr/>
          <p:nvPr/>
        </p:nvSpPr>
        <p:spPr>
          <a:xfrm>
            <a:off x="2" y="102358"/>
            <a:ext cx="1783966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59101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5263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K = Zustandsstörer, § 14 ASOG (§ 17 OBG)?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Objektiver Störer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(-), da objektive Gefahr (-)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Subjektiver Störer: Begriffe differenzieren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E612DCF-9973-4CB5-AE8B-8ACF24905509}"/>
              </a:ext>
            </a:extLst>
          </p:cNvPr>
          <p:cNvCxnSpPr>
            <a:cxnSpLocks/>
          </p:cNvCxnSpPr>
          <p:nvPr/>
        </p:nvCxnSpPr>
        <p:spPr>
          <a:xfrm flipH="1">
            <a:off x="1776000" y="2287404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53C6405C-E018-4320-A90E-896CF0973615}"/>
              </a:ext>
            </a:extLst>
          </p:cNvPr>
          <p:cNvCxnSpPr>
            <a:cxnSpLocks/>
          </p:cNvCxnSpPr>
          <p:nvPr/>
        </p:nvCxnSpPr>
        <p:spPr>
          <a:xfrm>
            <a:off x="6096000" y="2287404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C4A08E9-0A68-4787-B86F-9A4833EAE45B}"/>
              </a:ext>
            </a:extLst>
          </p:cNvPr>
          <p:cNvCxnSpPr>
            <a:cxnSpLocks/>
          </p:cNvCxnSpPr>
          <p:nvPr/>
        </p:nvCxnSpPr>
        <p:spPr>
          <a:xfrm>
            <a:off x="6096000" y="2287404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7295C748-254B-4783-B10A-D64E217A88FF}"/>
              </a:ext>
            </a:extLst>
          </p:cNvPr>
          <p:cNvSpPr txBox="1"/>
          <p:nvPr/>
        </p:nvSpPr>
        <p:spPr>
          <a:xfrm>
            <a:off x="356310" y="2529224"/>
            <a:ext cx="3586620" cy="446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Anscheinsstörer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A2E8814-493B-4AC9-96E6-16C0BFDB28DF}"/>
              </a:ext>
            </a:extLst>
          </p:cNvPr>
          <p:cNvSpPr txBox="1"/>
          <p:nvPr/>
        </p:nvSpPr>
        <p:spPr>
          <a:xfrm>
            <a:off x="4572002" y="2529219"/>
            <a:ext cx="3746373" cy="446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Verdachtsstörer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CBFFEEF-C08D-4F94-9388-0BC8469A7BE2}"/>
              </a:ext>
            </a:extLst>
          </p:cNvPr>
          <p:cNvSpPr txBox="1"/>
          <p:nvPr/>
        </p:nvSpPr>
        <p:spPr>
          <a:xfrm>
            <a:off x="8137312" y="2529218"/>
            <a:ext cx="3942927" cy="4466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Schein- / Putativstörer</a:t>
            </a: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8C66E0CA-A861-469D-96DC-85D7693A0447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4068459" y="-700703"/>
            <a:ext cx="446607" cy="7689171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5198B9F-8ABD-4569-BC8D-07FAA9F4BA9F}"/>
              </a:ext>
            </a:extLst>
          </p:cNvPr>
          <p:cNvCxnSpPr>
            <a:cxnSpLocks/>
          </p:cNvCxnSpPr>
          <p:nvPr/>
        </p:nvCxnSpPr>
        <p:spPr>
          <a:xfrm>
            <a:off x="10416000" y="2920579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CCD93C8F-3BBF-4008-B786-C6ACA3984CF4}"/>
              </a:ext>
            </a:extLst>
          </p:cNvPr>
          <p:cNvSpPr txBox="1"/>
          <p:nvPr/>
        </p:nvSpPr>
        <p:spPr>
          <a:xfrm>
            <a:off x="356310" y="3429001"/>
            <a:ext cx="7539041" cy="446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wie objektiver Störer auf Primärebene (vgl. Gefahr)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F7EDF1D-C60F-4FD9-BD4E-20FF5EFFFECE}"/>
              </a:ext>
            </a:extLst>
          </p:cNvPr>
          <p:cNvSpPr txBox="1"/>
          <p:nvPr/>
        </p:nvSpPr>
        <p:spPr>
          <a:xfrm>
            <a:off x="8137312" y="3429001"/>
            <a:ext cx="3942927" cy="4434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Störer (-), Maßnahme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118B564C-2C81-4607-A434-C2A1C6C22B9F}"/>
              </a:ext>
            </a:extLst>
          </p:cNvPr>
          <p:cNvCxnSpPr>
            <a:cxnSpLocks/>
          </p:cNvCxnSpPr>
          <p:nvPr/>
        </p:nvCxnSpPr>
        <p:spPr>
          <a:xfrm flipH="1">
            <a:off x="1386058" y="3820356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577811B-5380-448E-8846-C6302C05AC90}"/>
              </a:ext>
            </a:extLst>
          </p:cNvPr>
          <p:cNvCxnSpPr>
            <a:cxnSpLocks/>
          </p:cNvCxnSpPr>
          <p:nvPr/>
        </p:nvCxnSpPr>
        <p:spPr>
          <a:xfrm>
            <a:off x="4266058" y="3820356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E7C4C083-2D6F-498E-8AD9-2D333A5471F7}"/>
              </a:ext>
            </a:extLst>
          </p:cNvPr>
          <p:cNvSpPr txBox="1"/>
          <p:nvPr/>
        </p:nvSpPr>
        <p:spPr>
          <a:xfrm>
            <a:off x="356310" y="4065973"/>
            <a:ext cx="5573973" cy="26555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nur (+), wenn Anschein / Verdacht 			zurechenbar (≈ Verschulden)</a:t>
            </a:r>
          </a:p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falls (-), dann Notstandspflichtiger, 		§ 16 ASOG (§ 18 OBG)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gerecht, da dann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Aufopferungsasp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		§ 59 I Nr. 1 ASOG (§ 38 I a OBG)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E282299-4A26-4D34-8211-45EF22017F44}"/>
              </a:ext>
            </a:extLst>
          </p:cNvPr>
          <p:cNvSpPr txBox="1"/>
          <p:nvPr/>
        </p:nvSpPr>
        <p:spPr>
          <a:xfrm>
            <a:off x="6261717" y="4065972"/>
            <a:ext cx="5573973" cy="26555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(+),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unabhängig von 						Zurechenbarkeit / Verschulden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Trennung Primär- / Sekundärebene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Primär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ebene: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Gefahrenabwehr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	(Störer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verschuldensunabhängig)</a:t>
            </a:r>
          </a:p>
          <a:p>
            <a:pPr lvl="0" defTabSz="360000">
              <a:lnSpc>
                <a:spcPct val="12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Sekundärebene: Gerechtigkeit	</a:t>
            </a:r>
            <a:endParaRPr lang="de-DE" sz="2400" baseline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C0A72D-7805-6F6C-139D-276F4F214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15999" y="1"/>
            <a:ext cx="1775999" cy="903460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E67AD205-03EB-BACF-0F6E-8B72AEF8E026}"/>
              </a:ext>
            </a:extLst>
          </p:cNvPr>
          <p:cNvSpPr/>
          <p:nvPr/>
        </p:nvSpPr>
        <p:spPr>
          <a:xfrm>
            <a:off x="1" y="102358"/>
            <a:ext cx="1849007" cy="56449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363698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Ermessen (Opportunitätsprinzip) bzgl. „Ob“ (Entschließung) und bzgl. 					„Wie“ (Auswahl: Mittel)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Verhältnismäßigkeit: §§ 11, 12 ASOG (§§ 14, 15 OBG)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Gefahrenverdacht: Gefahrerforschungsmaßnahmen zulässig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Untersuchung / Tötung der 5 Tiere ist endgültige Maßnahme, aber zwecks 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Gefahrenabwehr (GR-Schutzpflicht für Art. 2 II 1 GG) verhältnismäßig, 				zumal nur Stichproben 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Amtspflichtverletzung (-)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Amtshaftungsasp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(-)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1FA420-624B-6E94-DB57-11B2E0313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2E5AA41-9AE5-AFE7-35B5-8D47C49B7286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17748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Aufopferung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Zwei Möglichkeiten vertretbar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jedenfalls auf Sekundärebene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Gerechtigkeit (Art. 20 III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									→ ex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Sicht und kein Zeitdruck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fehlender Zurechenbarkeit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Anscheins- / Verdachtsstörer ist 								wertungsmäßig einem Notstandspflichtigen gleichzustellen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EF9EA516-6251-44AA-84B4-5875E25067B7}"/>
              </a:ext>
            </a:extLst>
          </p:cNvPr>
          <p:cNvCxnSpPr>
            <a:cxnSpLocks/>
          </p:cNvCxnSpPr>
          <p:nvPr/>
        </p:nvCxnSpPr>
        <p:spPr>
          <a:xfrm flipH="1">
            <a:off x="2496000" y="17652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5F05EB1-B348-4393-84CD-04405324E818}"/>
              </a:ext>
            </a:extLst>
          </p:cNvPr>
          <p:cNvCxnSpPr>
            <a:cxnSpLocks/>
          </p:cNvCxnSpPr>
          <p:nvPr/>
        </p:nvCxnSpPr>
        <p:spPr>
          <a:xfrm>
            <a:off x="6096519" y="17652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2C7381E3-2B0A-4990-B063-C0C5C7867661}"/>
              </a:ext>
            </a:extLst>
          </p:cNvPr>
          <p:cNvSpPr txBox="1"/>
          <p:nvPr/>
        </p:nvSpPr>
        <p:spPr>
          <a:xfrm>
            <a:off x="1168894" y="1945269"/>
            <a:ext cx="5026242" cy="22094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59 I Nr. 1 ASOG analog</a:t>
            </a:r>
          </a:p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 38 I a OBG analog)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fraglich, ob planwidrige 	Regelungslücke, da…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49C63B3-9B13-4E3A-87EF-7FD948976668}"/>
              </a:ext>
            </a:extLst>
          </p:cNvPr>
          <p:cNvSpPr txBox="1"/>
          <p:nvPr/>
        </p:nvSpPr>
        <p:spPr>
          <a:xfrm>
            <a:off x="6832847" y="1945270"/>
            <a:ext cx="5026242" cy="22094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Aufopferungsgewohnheitsrecht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(vgl. §§ 74, 75 EALR)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8481BD6-8460-44D1-B400-1D30DE94D64E}"/>
              </a:ext>
            </a:extLst>
          </p:cNvPr>
          <p:cNvCxnSpPr>
            <a:cxnSpLocks/>
          </p:cNvCxnSpPr>
          <p:nvPr/>
        </p:nvCxnSpPr>
        <p:spPr>
          <a:xfrm>
            <a:off x="4660776" y="3875556"/>
            <a:ext cx="1435224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2F7B509E-9FFC-43FA-84E3-C3A822D97D62}"/>
              </a:ext>
            </a:extLst>
          </p:cNvPr>
          <p:cNvCxnSpPr>
            <a:cxnSpLocks/>
          </p:cNvCxnSpPr>
          <p:nvPr/>
        </p:nvCxnSpPr>
        <p:spPr>
          <a:xfrm flipV="1">
            <a:off x="6096000" y="2201468"/>
            <a:ext cx="0" cy="160296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C542433A-3632-4334-B42F-40832CCD85D4}"/>
              </a:ext>
            </a:extLst>
          </p:cNvPr>
          <p:cNvCxnSpPr>
            <a:cxnSpLocks/>
          </p:cNvCxnSpPr>
          <p:nvPr/>
        </p:nvCxnSpPr>
        <p:spPr>
          <a:xfrm>
            <a:off x="6096000" y="2272588"/>
            <a:ext cx="606544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utoShape 2">
            <a:extLst>
              <a:ext uri="{FF2B5EF4-FFF2-40B4-BE49-F238E27FC236}">
                <a16:creationId xmlns:a16="http://schemas.microsoft.com/office/drawing/2014/main" id="{7FE423D3-0507-48F1-8620-75F6A444E29E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72697" y="-557328"/>
            <a:ext cx="446607" cy="9864866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57E19D-742D-D6E2-360F-236588A40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2F4F2AE-6EBB-0FAC-D52B-7EB7B2C3F01F}"/>
              </a:ext>
            </a:extLst>
          </p:cNvPr>
          <p:cNvSpPr/>
          <p:nvPr/>
        </p:nvSpPr>
        <p:spPr>
          <a:xfrm>
            <a:off x="2" y="102358"/>
            <a:ext cx="1768176" cy="53923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8822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Falls Analogie bejaht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wie Notstandspflichtiger (keine Zurechenbarkeit des Verdachts bei K)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rechtmäßige Maßnahme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Schaden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I.Ü. Aufopferungsgewohnheitsrecht („enteignender Eingriff“)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Rechtsgut i.S.v. Art. 14 I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unmittelbarer hoheitlicher Eingriff durch aktives positives Tun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Sonderopfer (Zumutbarkeitsschwelle überschritten: keine Zurechenbarkeit)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Entschädigung, § 60 ASOG (§ 39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Aufopferungsanspruch (+)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DC2AC0-420C-60E9-FF32-998F5D9C7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4B2A10D-6A60-0268-6E32-D6D7BAF280D7}"/>
              </a:ext>
            </a:extLst>
          </p:cNvPr>
          <p:cNvSpPr/>
          <p:nvPr/>
        </p:nvSpPr>
        <p:spPr>
          <a:xfrm>
            <a:off x="2" y="102359"/>
            <a:ext cx="1676398" cy="55804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9916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18: Anscheinsstörer und Kostentragung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C0AE04A-E53F-4F45-A15F-0C3FB99532DF}"/>
              </a:ext>
            </a:extLst>
          </p:cNvPr>
          <p:cNvSpPr txBox="1"/>
          <p:nvPr/>
        </p:nvSpPr>
        <p:spPr>
          <a:xfrm>
            <a:off x="3208540" y="1274589"/>
            <a:ext cx="5030199" cy="4915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Abschleppen Kfz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 Kosten-VA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3198740" y="1986898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30703" y="1682545"/>
            <a:ext cx="2874136" cy="699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Kläger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983460" y="1682546"/>
            <a:ext cx="2874136" cy="1438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Polizei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(Unternehmer U)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8F2C5D8-946D-4E53-9678-8A00A744C2E0}"/>
              </a:ext>
            </a:extLst>
          </p:cNvPr>
          <p:cNvSpPr txBox="1"/>
          <p:nvPr/>
        </p:nvSpPr>
        <p:spPr>
          <a:xfrm>
            <a:off x="326083" y="3121179"/>
            <a:ext cx="2872656" cy="6931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weitere Kfz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1A369A1D-5313-4EE4-AFC9-E3E6D6F2EDB5}"/>
              </a:ext>
            </a:extLst>
          </p:cNvPr>
          <p:cNvCxnSpPr>
            <a:cxnSpLocks/>
          </p:cNvCxnSpPr>
          <p:nvPr/>
        </p:nvCxnSpPr>
        <p:spPr>
          <a:xfrm flipH="1">
            <a:off x="3198739" y="2726587"/>
            <a:ext cx="5040001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3FA29325-B317-4C4C-976A-EBAD236D98E1}"/>
              </a:ext>
            </a:extLst>
          </p:cNvPr>
          <p:cNvSpPr txBox="1"/>
          <p:nvPr/>
        </p:nvSpPr>
        <p:spPr>
          <a:xfrm>
            <a:off x="326084" y="2401861"/>
            <a:ext cx="2872656" cy="699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S-Straße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644228FD-A59A-40DF-98C1-AA20D05F1C49}"/>
              </a:ext>
            </a:extLst>
          </p:cNvPr>
          <p:cNvCxnSpPr>
            <a:cxnSpLocks/>
          </p:cNvCxnSpPr>
          <p:nvPr/>
        </p:nvCxnSpPr>
        <p:spPr>
          <a:xfrm>
            <a:off x="5742205" y="359585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82AF5B79-E9DA-4BE5-BB45-562E959EEEE4}"/>
              </a:ext>
            </a:extLst>
          </p:cNvPr>
          <p:cNvSpPr txBox="1"/>
          <p:nvPr/>
        </p:nvSpPr>
        <p:spPr>
          <a:xfrm>
            <a:off x="3198739" y="4200645"/>
            <a:ext cx="5048618" cy="10146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städteeigener Busbetrieb behindert, da Fahrbahn verengt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9A4A6112-3D0E-4FA6-8DED-7291C02BA622}"/>
              </a:ext>
            </a:extLst>
          </p:cNvPr>
          <p:cNvCxnSpPr>
            <a:cxnSpLocks/>
          </p:cNvCxnSpPr>
          <p:nvPr/>
        </p:nvCxnSpPr>
        <p:spPr>
          <a:xfrm flipH="1">
            <a:off x="3198739" y="3429000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292D0DE3-1BAA-40F6-88C1-2C90E83D236F}"/>
              </a:ext>
            </a:extLst>
          </p:cNvPr>
          <p:cNvSpPr txBox="1"/>
          <p:nvPr/>
        </p:nvSpPr>
        <p:spPr>
          <a:xfrm>
            <a:off x="3208541" y="1779665"/>
            <a:ext cx="5048618" cy="785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	x	x	x	x	x	x	x	x	x	x	x	x	x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336A537-6FCC-4080-BE54-F2832A3827DC}"/>
              </a:ext>
            </a:extLst>
          </p:cNvPr>
          <p:cNvSpPr txBox="1"/>
          <p:nvPr/>
        </p:nvSpPr>
        <p:spPr>
          <a:xfrm>
            <a:off x="3190121" y="2974993"/>
            <a:ext cx="5048618" cy="785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	x	x	x	x	x	x	x	x	x	x	x	x	x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4BC32F3-D10C-4E93-B3D9-F98689D546C8}"/>
              </a:ext>
            </a:extLst>
          </p:cNvPr>
          <p:cNvSpPr txBox="1"/>
          <p:nvPr/>
        </p:nvSpPr>
        <p:spPr>
          <a:xfrm>
            <a:off x="8983460" y="3429001"/>
            <a:ext cx="2874136" cy="2745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Abschleppen Kfz Nordseite aufgrund falscher Angaben der Busfahrer über zeitlichen Ablauf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05EFAB69-BA53-4097-B623-944B88ED645D}"/>
              </a:ext>
            </a:extLst>
          </p:cNvPr>
          <p:cNvCxnSpPr>
            <a:cxnSpLocks/>
          </p:cNvCxnSpPr>
          <p:nvPr/>
        </p:nvCxnSpPr>
        <p:spPr>
          <a:xfrm>
            <a:off x="10412528" y="2830901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A0DADDFB-41FB-42E9-9B06-152263D22421}"/>
              </a:ext>
            </a:extLst>
          </p:cNvPr>
          <p:cNvCxnSpPr>
            <a:cxnSpLocks/>
          </p:cNvCxnSpPr>
          <p:nvPr/>
        </p:nvCxnSpPr>
        <p:spPr>
          <a:xfrm>
            <a:off x="8340600" y="4851496"/>
            <a:ext cx="54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64498A16-9767-943A-271F-BA72BFC31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4D80995F-C28B-067B-8050-2AB00B23F201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86306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36" grpId="0"/>
      <p:bldP spid="22" grpId="0"/>
      <p:bldP spid="25" grpId="0"/>
      <p:bldP spid="2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3" cy="61120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18: Anscheinsstörer und Kostentragung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 / SEV [hier verkürzte Prüfung, da unproblematisch]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gegen den Kosten-VA in Gestalt des Widerspruchsbescheids (70 €), 			vgl. zum Gegenstand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79 I Nr. 1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40 I 1, 45, 52, 61, 63, 42 I, 1. Alt., 42 II, 68, 70, 74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Klagebefugnis aus Art. 2 I GG („Adressatentheorie“)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nicht Art. 14 I GG, da keine konkrete Eigentumsposition berührt, 							sondern nur das Vermögen]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soweit VA rechtswidrig und subjektive Rechtsverletzung (§ 113 I 1 VwGO)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03B3F4-F4CA-FC75-202F-0029D38D3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68F4D4A-915F-BCDF-6A6D-5C633CF4B2AB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35897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 (Sekundärebene)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Sicherstellung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41 III ASOG (§ 28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kein staatliches Besitz-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Obhuts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/ Verwahrungsverhältnis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Abgrenzung: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Unm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Ausführung 		  ↔ 	  Ersatzvornahme im sofortigen Vollzug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29AE79F-6020-4E35-AA30-883930D884B8}"/>
              </a:ext>
            </a:extLst>
          </p:cNvPr>
          <p:cNvCxnSpPr>
            <a:cxnSpLocks/>
          </p:cNvCxnSpPr>
          <p:nvPr/>
        </p:nvCxnSpPr>
        <p:spPr>
          <a:xfrm flipH="1">
            <a:off x="2496000" y="2821712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6C7826D-C3E4-43C7-A296-417EC6FB7039}"/>
              </a:ext>
            </a:extLst>
          </p:cNvPr>
          <p:cNvCxnSpPr>
            <a:cxnSpLocks/>
          </p:cNvCxnSpPr>
          <p:nvPr/>
        </p:nvCxnSpPr>
        <p:spPr>
          <a:xfrm>
            <a:off x="6096519" y="2821712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6E1E6CC-20AF-49D1-ADBF-7899B73E52BE}"/>
              </a:ext>
            </a:extLst>
          </p:cNvPr>
          <p:cNvSpPr txBox="1"/>
          <p:nvPr/>
        </p:nvSpPr>
        <p:spPr>
          <a:xfrm>
            <a:off x="1162974" y="3001712"/>
            <a:ext cx="4932507" cy="37897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Maßnahme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(hyp.) Willen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Indiz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Verstoß gegen Verbot in 		§ 12 I Nr. 1 StVO: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Das Halten ist 	unzulässig (1.) an engen und an 	unübersichtlichen Straßenstellen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Ausführung, d.h. RGL 	für Kosten-VA ist § 15 II ASOG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50827C6-CEBA-47C2-8AAF-2343AC099F32}"/>
              </a:ext>
            </a:extLst>
          </p:cNvPr>
          <p:cNvSpPr txBox="1"/>
          <p:nvPr/>
        </p:nvSpPr>
        <p:spPr>
          <a:xfrm>
            <a:off x="6211043" y="3001712"/>
            <a:ext cx="5750138" cy="37897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Maßnahme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gegen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(hyp.) Willen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§ 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8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VwVfGBln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§§ 6 II, 10, 19 VwVG 	(§§ 53 II, 55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§ 37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VwVGBbg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(-), K will sich im Zweifel rechts-	treu verhalten, nicht Straße verengen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Verw.-Vollstreckung „erst recht“ 	mit Willen von K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1EF4C0D-05B9-8BC7-0ACD-234DDED65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F49E2909-2291-DE7B-989D-3183892425D6}"/>
              </a:ext>
            </a:extLst>
          </p:cNvPr>
          <p:cNvSpPr/>
          <p:nvPr/>
        </p:nvSpPr>
        <p:spPr>
          <a:xfrm>
            <a:off x="1" y="102358"/>
            <a:ext cx="1808591" cy="58470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382379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Zust.: Polizei, da sie die kostenpflichtige Amtshandlung vorgenommen hat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Verfahren: Anhörung (§ 28 I VwVfG)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 (§ 37 II VwVfG)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Rechtmäßigkeit der kostenpflichtigen Amtshandlung (inzident Primärebene)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 (Primärebene)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15 I ASOG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(§§ 53 II, 55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insbes. Eilzuständigkeit der Polizei gemäß § 4 I ASOG (§ 2 S. 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					 (Verfahren und Form: bei Realakt keine Vorgaben)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A64EF5-C94D-D5D4-8885-4D59A2700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C182C6C-58B0-BEBE-5A10-F540CB7310E7}"/>
              </a:ext>
            </a:extLst>
          </p:cNvPr>
          <p:cNvSpPr/>
          <p:nvPr/>
        </p:nvSpPr>
        <p:spPr>
          <a:xfrm>
            <a:off x="1" y="102358"/>
            <a:ext cx="1798487" cy="57460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26707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de-DE" sz="24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2400" u="sng">
                <a:latin typeface="Arial" panose="020B0604020202020204" pitchFamily="34" charset="0"/>
                <a:cs typeface="Arial" panose="020B0604020202020204" pitchFamily="34" charset="0"/>
              </a:rPr>
              <a:t>ypothetisch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rechtmäßiger VA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„Entferne Kfz!“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15 I ASOG: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Maßnahme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53 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die Polizei hierbei innerhalb ihrer Befugnisse handelt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§ 17 I ASOG (§ 10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[1]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nsbes. Eilzuständigkeit der Polizei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[a]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Konkrete Gefahr für die öffentliche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hinreichende Wahrscheinlichkeit eines Schadenseintritts im Einzelfall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hier objektiv (+), § 12 I Nr. 1 StVO und städteeigener Busbetrieb (Staat)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A7606D-B080-5FB6-31B7-40EB5C6EC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D691C33-F5BA-EF5D-D251-95B622BF9978}"/>
              </a:ext>
            </a:extLst>
          </p:cNvPr>
          <p:cNvSpPr/>
          <p:nvPr/>
        </p:nvSpPr>
        <p:spPr>
          <a:xfrm>
            <a:off x="2" y="102358"/>
            <a:ext cx="1778280" cy="58975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78106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5169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[b]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Störer: fraglich, da K zuerst da war (Fahrbahn urspr. noch breit genug)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Primärebene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Gefahrenabwehr, ex ante Sicht, Handeln unter Zeitdruck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Ermessen, §§ 11, 12 ASOG (§§ 3, 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→ kein Fehler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hypothetisch rechtmäßiger VA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5562884-19EF-43D3-8C54-2C7DF782E9F0}"/>
              </a:ext>
            </a:extLst>
          </p:cNvPr>
          <p:cNvCxnSpPr>
            <a:cxnSpLocks/>
          </p:cNvCxnSpPr>
          <p:nvPr/>
        </p:nvCxnSpPr>
        <p:spPr>
          <a:xfrm flipH="1">
            <a:off x="2496000" y="121485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8B05FF3-BCD5-40B4-8667-6EC6CD703BF7}"/>
              </a:ext>
            </a:extLst>
          </p:cNvPr>
          <p:cNvCxnSpPr>
            <a:cxnSpLocks/>
          </p:cNvCxnSpPr>
          <p:nvPr/>
        </p:nvCxnSpPr>
        <p:spPr>
          <a:xfrm>
            <a:off x="6096519" y="121485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4C557D34-6628-4878-B288-2F158DEBF6AA}"/>
              </a:ext>
            </a:extLst>
          </p:cNvPr>
          <p:cNvSpPr txBox="1"/>
          <p:nvPr/>
        </p:nvSpPr>
        <p:spPr>
          <a:xfrm>
            <a:off x="469404" y="1394854"/>
            <a:ext cx="5626078" cy="35448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Handlungsstörer, § 13 ASOG (§ 5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objektiv (-), da K nicht unmittelbar 	Gefahrenschwelle überschritten hat		(kein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/ obj. Zweckveranlasser)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subjektiv (+),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Anscheinsstörer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wegen 	Angaben der Busfahrer,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fehlende 	Zurechenbarkeit auf Primärebene egal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221E6F6-EFF0-4987-B342-9667A2BDE298}"/>
              </a:ext>
            </a:extLst>
          </p:cNvPr>
          <p:cNvSpPr txBox="1"/>
          <p:nvPr/>
        </p:nvSpPr>
        <p:spPr>
          <a:xfrm>
            <a:off x="6211043" y="1394855"/>
            <a:ext cx="5511553" cy="35448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</a:pP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Zustandsstörer, § 14 ASOG (§ 6 </a:t>
            </a: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Inhaber der tatsächlichen Gewalt 	und Eigentümer</a:t>
            </a:r>
          </a:p>
          <a:p>
            <a:pPr defTabSz="360000">
              <a:lnSpc>
                <a:spcPct val="14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zwar unfreiwillig durch spätere 	Kfz auf Südseite zum Störer gemacht, 	aber „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gestörte Privatnützigkeit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/ „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störter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Störer“ auf Primärebene egal</a:t>
            </a: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CCA4E1A7-1138-46F1-B772-2E546DB0740E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72178" y="-657544"/>
            <a:ext cx="446607" cy="11253192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96C3343-A2DE-4A86-232F-8D56F80E4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81733" y="1"/>
            <a:ext cx="1710266" cy="87002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DEBF76B-56B4-F676-0C75-609E9F153140}"/>
              </a:ext>
            </a:extLst>
          </p:cNvPr>
          <p:cNvSpPr/>
          <p:nvPr/>
        </p:nvSpPr>
        <p:spPr>
          <a:xfrm>
            <a:off x="2" y="102358"/>
            <a:ext cx="1758072" cy="59480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21799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189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Eilfall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15 I ASOG: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wenn der Zweck der Maßnahme durch Inanspruchnahme 				der nach den §§ 13 oder 14 Verantwortlichen nicht oder nicht rechtzeitig 				erreicht werden kann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53 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zur Abwehr einer gegenwärtigen Gefahr notwendig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Bbg: Art und Weise der Vollstreckung (Androhung entbehrlich,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wenn die 				Umstände sie nicht zulassen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§ 59 I 3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), kein Vollstreckungshindernis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Ermessen → kein Fehler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Primärebene rechtmäßig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Rechtmäßigkeit des Kostenansatzes (Höhe)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(+), unterstellen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Kostenschuldner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K = Handlungs- / Zustandsstörer (+), s. oben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975CE1-8FCA-B628-994C-F5A821675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91992A7-B36E-C1AA-C154-C951B1E9AD5E}"/>
              </a:ext>
            </a:extLst>
          </p:cNvPr>
          <p:cNvSpPr/>
          <p:nvPr/>
        </p:nvSpPr>
        <p:spPr>
          <a:xfrm>
            <a:off x="1" y="102358"/>
            <a:ext cx="1828799" cy="59480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145691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7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Wortlaut gebunden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Kosten werden… erhoben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§ 15 II 1 ASOG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(§ 37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VwVGBbg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wobei Abs. 3 Ermessen andeutet: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kann… absehen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: Ermessen auf Sekundärebene (VG prüft Fehler, § 114 S. 1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Gerechtigkeit (Art. 20 III GG), ex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Sicht, kein Zeitdruck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unverhältnismäßig (Art. 2 I GG), d.h. Ermessensüberschreitung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Kosten-VA rechtswidrig, d.h. Klage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034E31F-882A-408A-838D-DC17E92D9C99}"/>
              </a:ext>
            </a:extLst>
          </p:cNvPr>
          <p:cNvCxnSpPr>
            <a:cxnSpLocks/>
          </p:cNvCxnSpPr>
          <p:nvPr/>
        </p:nvCxnSpPr>
        <p:spPr>
          <a:xfrm flipH="1">
            <a:off x="2496000" y="342900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D57DC19-B741-450C-8C8B-7749FFBC1DDC}"/>
              </a:ext>
            </a:extLst>
          </p:cNvPr>
          <p:cNvCxnSpPr>
            <a:cxnSpLocks/>
          </p:cNvCxnSpPr>
          <p:nvPr/>
        </p:nvCxnSpPr>
        <p:spPr>
          <a:xfrm>
            <a:off x="6096519" y="342900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93FA0FB-35BB-4664-BFF9-1B7AFE328AB2}"/>
              </a:ext>
            </a:extLst>
          </p:cNvPr>
          <p:cNvSpPr txBox="1"/>
          <p:nvPr/>
        </p:nvSpPr>
        <p:spPr>
          <a:xfrm>
            <a:off x="469404" y="3497802"/>
            <a:ext cx="5626078" cy="22407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Handlungsstörer, § 13 ASOG (§ 5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ungerecht, da Irrtum der Busfahrer / 	Polizei über zeitlichen Ablauf nicht 	zurechenbar (kein Verschulden von K)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700043D-D33B-4A5D-8995-4C521451D10A}"/>
              </a:ext>
            </a:extLst>
          </p:cNvPr>
          <p:cNvSpPr txBox="1"/>
          <p:nvPr/>
        </p:nvSpPr>
        <p:spPr>
          <a:xfrm>
            <a:off x="6211043" y="3497802"/>
            <a:ext cx="5511553" cy="22407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Zustandsstörer, § 14 ASOG (§ 6 </a:t>
            </a: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 unfreiwillig durch spätere Kfz auf 	Südseite zum Störer gemacht 	(„gestörte Privatnützigkeit“)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FE77F8A-BF69-A74D-4DB4-7F36B6489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A0522FE8-A2BD-2C73-DAC3-187263CD3B27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17</a:t>
            </a:r>
          </a:p>
        </p:txBody>
      </p:sp>
    </p:spTree>
    <p:extLst>
      <p:ext uri="{BB962C8B-B14F-4D97-AF65-F5344CB8AC3E}">
        <p14:creationId xmlns:p14="http://schemas.microsoft.com/office/powerpoint/2010/main" val="273956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2786</Words>
  <Application>Microsoft Office PowerPoint</Application>
  <PresentationFormat>Breitbild</PresentationFormat>
  <Paragraphs>374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Frutiger</vt:lpstr>
      <vt:lpstr>Office</vt:lpstr>
      <vt:lpstr>Benutzerdefiniertes Design</vt:lpstr>
      <vt:lpstr>POR  Kurseinheit 16</vt:lpstr>
      <vt:lpstr>PowerPoint-Präsentation</vt:lpstr>
      <vt:lpstr>PowerPoint-Präsentation</vt:lpstr>
      <vt:lpstr>PowerPoint-Präsentation</vt:lpstr>
      <vt:lpstr>PowerPoint-Präsentation</vt:lpstr>
      <vt:lpstr>POR  FALL 17 – Lohnmästerei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1229</cp:revision>
  <dcterms:created xsi:type="dcterms:W3CDTF">2020-03-20T12:42:26Z</dcterms:created>
  <dcterms:modified xsi:type="dcterms:W3CDTF">2026-08-22T10:02:47Z</dcterms:modified>
</cp:coreProperties>
</file>