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500" r:id="rId3"/>
    <p:sldId id="453" r:id="rId4"/>
    <p:sldId id="472" r:id="rId5"/>
    <p:sldId id="501" r:id="rId6"/>
    <p:sldId id="422" r:id="rId7"/>
    <p:sldId id="489" r:id="rId8"/>
    <p:sldId id="490" r:id="rId9"/>
    <p:sldId id="491" r:id="rId10"/>
    <p:sldId id="492" r:id="rId11"/>
    <p:sldId id="493" r:id="rId12"/>
    <p:sldId id="494" r:id="rId13"/>
    <p:sldId id="495" r:id="rId14"/>
    <p:sldId id="485" r:id="rId15"/>
    <p:sldId id="497" r:id="rId16"/>
    <p:sldId id="365" r:id="rId17"/>
    <p:sldId id="498" r:id="rId18"/>
    <p:sldId id="499" r:id="rId19"/>
    <p:sldId id="462" r:id="rId20"/>
    <p:sldId id="463" r:id="rId21"/>
    <p:sldId id="465" r:id="rId22"/>
    <p:sldId id="466" r:id="rId23"/>
    <p:sldId id="403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00"/>
          </p14:sldIdLst>
        </p14:section>
        <p14:section name="Abschnitt ohne Titel" id="{829043A9-710D-4005-AA1E-42AE4A314CFE}">
          <p14:sldIdLst>
            <p14:sldId id="453"/>
            <p14:sldId id="472"/>
            <p14:sldId id="501"/>
            <p14:sldId id="422"/>
            <p14:sldId id="489"/>
            <p14:sldId id="490"/>
            <p14:sldId id="491"/>
            <p14:sldId id="492"/>
            <p14:sldId id="493"/>
            <p14:sldId id="494"/>
            <p14:sldId id="495"/>
            <p14:sldId id="485"/>
            <p14:sldId id="497"/>
            <p14:sldId id="365"/>
            <p14:sldId id="498"/>
            <p14:sldId id="499"/>
            <p14:sldId id="462"/>
            <p14:sldId id="463"/>
            <p14:sldId id="465"/>
            <p14:sldId id="466"/>
            <p14:sldId id="4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35C0C8-A234-4B7D-83CE-71D9D16EA2E8}" v="22" dt="2026-07-08T13:19:49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125" autoAdjust="0"/>
  </p:normalViewPr>
  <p:slideViewPr>
    <p:cSldViewPr snapToGrid="0">
      <p:cViewPr varScale="1">
        <p:scale>
          <a:sx n="75" d="100"/>
          <a:sy n="75" d="100"/>
        </p:scale>
        <p:origin x="344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custSel addSld delSld modSld modSection">
      <pc:chgData name="Jana Panten" userId="4837875be9110987" providerId="LiveId" clId="{64205E3A-E4CC-4CCE-AE71-0DBE2D499113}" dt="2026-07-08T13:19:52.829" v="122" actId="14100"/>
      <pc:docMkLst>
        <pc:docMk/>
      </pc:docMkLst>
      <pc:sldChg chg="del">
        <pc:chgData name="Jana Panten" userId="4837875be9110987" providerId="LiveId" clId="{64205E3A-E4CC-4CCE-AE71-0DBE2D499113}" dt="2026-07-08T13:05:37.499" v="3" actId="47"/>
        <pc:sldMkLst>
          <pc:docMk/>
          <pc:sldMk cId="3142399047" sldId="256"/>
        </pc:sldMkLst>
      </pc:sldChg>
      <pc:sldChg chg="addSp modSp mod">
        <pc:chgData name="Jana Panten" userId="4837875be9110987" providerId="LiveId" clId="{64205E3A-E4CC-4CCE-AE71-0DBE2D499113}" dt="2026-07-08T13:18:52.739" v="109" actId="14100"/>
        <pc:sldMkLst>
          <pc:docMk/>
          <pc:sldMk cId="809288534" sldId="365"/>
        </pc:sldMkLst>
        <pc:spChg chg="add mod">
          <ac:chgData name="Jana Panten" userId="4837875be9110987" providerId="LiveId" clId="{64205E3A-E4CC-4CCE-AE71-0DBE2D499113}" dt="2026-07-08T13:18:52.739" v="109" actId="14100"/>
          <ac:spMkLst>
            <pc:docMk/>
            <pc:sldMk cId="809288534" sldId="365"/>
            <ac:spMk id="7" creationId="{28AE4452-CC43-07C4-0288-A14FE4880162}"/>
          </ac:spMkLst>
        </pc:spChg>
        <pc:picChg chg="add">
          <ac:chgData name="Jana Panten" userId="4837875be9110987" providerId="LiveId" clId="{64205E3A-E4CC-4CCE-AE71-0DBE2D499113}" dt="2026-07-08T13:06:30.499" v="18" actId="22"/>
          <ac:picMkLst>
            <pc:docMk/>
            <pc:sldMk cId="809288534" sldId="365"/>
            <ac:picMk id="5" creationId="{A55EE089-43CB-D1E6-991D-726AFDC4EAEC}"/>
          </ac:picMkLst>
        </pc:picChg>
      </pc:sldChg>
      <pc:sldChg chg="addSp modSp mod">
        <pc:chgData name="Jana Panten" userId="4837875be9110987" providerId="LiveId" clId="{64205E3A-E4CC-4CCE-AE71-0DBE2D499113}" dt="2026-07-08T13:19:52.829" v="122" actId="14100"/>
        <pc:sldMkLst>
          <pc:docMk/>
          <pc:sldMk cId="263814366" sldId="403"/>
        </pc:sldMkLst>
        <pc:spChg chg="add mod">
          <ac:chgData name="Jana Panten" userId="4837875be9110987" providerId="LiveId" clId="{64205E3A-E4CC-4CCE-AE71-0DBE2D499113}" dt="2026-07-08T13:19:52.829" v="122" actId="14100"/>
          <ac:spMkLst>
            <pc:docMk/>
            <pc:sldMk cId="263814366" sldId="403"/>
            <ac:spMk id="7" creationId="{AC965500-0966-66CD-FB21-DEDE6A3050F9}"/>
          </ac:spMkLst>
        </pc:spChg>
        <pc:picChg chg="add">
          <ac:chgData name="Jana Panten" userId="4837875be9110987" providerId="LiveId" clId="{64205E3A-E4CC-4CCE-AE71-0DBE2D499113}" dt="2026-07-08T13:06:56.099" v="26" actId="22"/>
          <ac:picMkLst>
            <pc:docMk/>
            <pc:sldMk cId="263814366" sldId="403"/>
            <ac:picMk id="5" creationId="{3C363AD4-AE71-D322-6DAB-92E7D65C587A}"/>
          </ac:picMkLst>
        </pc:picChg>
      </pc:sldChg>
      <pc:sldChg chg="addSp modSp mod">
        <pc:chgData name="Jana Panten" userId="4837875be9110987" providerId="LiveId" clId="{64205E3A-E4CC-4CCE-AE71-0DBE2D499113}" dt="2026-07-08T13:15:30.449" v="79" actId="931"/>
        <pc:sldMkLst>
          <pc:docMk/>
          <pc:sldMk cId="1405370695" sldId="422"/>
        </pc:sldMkLst>
        <pc:spChg chg="add mod">
          <ac:chgData name="Jana Panten" userId="4837875be9110987" providerId="LiveId" clId="{64205E3A-E4CC-4CCE-AE71-0DBE2D499113}" dt="2026-07-08T13:11:49.019" v="78" actId="20577"/>
          <ac:spMkLst>
            <pc:docMk/>
            <pc:sldMk cId="1405370695" sldId="422"/>
            <ac:spMk id="7" creationId="{06FF3CCE-72B2-2925-1FDB-AEF72B14A906}"/>
          </ac:spMkLst>
        </pc:spChg>
        <pc:picChg chg="add">
          <ac:chgData name="Jana Panten" userId="4837875be9110987" providerId="LiveId" clId="{64205E3A-E4CC-4CCE-AE71-0DBE2D499113}" dt="2026-07-08T13:05:46.789" v="6" actId="22"/>
          <ac:picMkLst>
            <pc:docMk/>
            <pc:sldMk cId="1405370695" sldId="422"/>
            <ac:picMk id="5" creationId="{81ECF4F6-14C6-2332-2149-AB4E877D4CB3}"/>
          </ac:picMkLst>
        </pc:picChg>
        <pc:picChg chg="add mod">
          <ac:chgData name="Jana Panten" userId="4837875be9110987" providerId="LiveId" clId="{64205E3A-E4CC-4CCE-AE71-0DBE2D499113}" dt="2026-07-08T13:15:30.449" v="79" actId="931"/>
          <ac:picMkLst>
            <pc:docMk/>
            <pc:sldMk cId="1405370695" sldId="422"/>
            <ac:picMk id="9" creationId="{F7698432-65E5-9B68-5F2F-DBACCC2CCA74}"/>
          </ac:picMkLst>
        </pc:picChg>
      </pc:sldChg>
      <pc:sldChg chg="addSp modSp mod">
        <pc:chgData name="Jana Panten" userId="4837875be9110987" providerId="LiveId" clId="{64205E3A-E4CC-4CCE-AE71-0DBE2D499113}" dt="2026-07-08T13:07:53.090" v="29" actId="20577"/>
        <pc:sldMkLst>
          <pc:docMk/>
          <pc:sldMk cId="453833094" sldId="453"/>
        </pc:sldMkLst>
        <pc:spChg chg="add mod">
          <ac:chgData name="Jana Panten" userId="4837875be9110987" providerId="LiveId" clId="{64205E3A-E4CC-4CCE-AE71-0DBE2D499113}" dt="2026-07-08T13:07:53.090" v="29" actId="20577"/>
          <ac:spMkLst>
            <pc:docMk/>
            <pc:sldMk cId="453833094" sldId="453"/>
            <ac:spMk id="11" creationId="{19DD979B-869E-9C84-F214-B06CBDBC68D2}"/>
          </ac:spMkLst>
        </pc:spChg>
        <pc:picChg chg="add">
          <ac:chgData name="Jana Panten" userId="4837875be9110987" providerId="LiveId" clId="{64205E3A-E4CC-4CCE-AE71-0DBE2D499113}" dt="2026-07-08T13:05:41.191" v="4" actId="22"/>
          <ac:picMkLst>
            <pc:docMk/>
            <pc:sldMk cId="453833094" sldId="453"/>
            <ac:picMk id="5" creationId="{DF6C3E95-5BFB-2281-1F25-0C99AB166385}"/>
          </ac:picMkLst>
        </pc:picChg>
      </pc:sldChg>
      <pc:sldChg chg="addSp modSp mod">
        <pc:chgData name="Jana Panten" userId="4837875be9110987" providerId="LiveId" clId="{64205E3A-E4CC-4CCE-AE71-0DBE2D499113}" dt="2026-07-08T13:19:22.564" v="115" actId="14100"/>
        <pc:sldMkLst>
          <pc:docMk/>
          <pc:sldMk cId="4256374638" sldId="462"/>
        </pc:sldMkLst>
        <pc:spChg chg="add mod">
          <ac:chgData name="Jana Panten" userId="4837875be9110987" providerId="LiveId" clId="{64205E3A-E4CC-4CCE-AE71-0DBE2D499113}" dt="2026-07-08T13:19:22.564" v="115" actId="14100"/>
          <ac:spMkLst>
            <pc:docMk/>
            <pc:sldMk cId="4256374638" sldId="462"/>
            <ac:spMk id="7" creationId="{2AB9DA8A-CAC2-B1A0-4C51-775ACDD927F6}"/>
          </ac:spMkLst>
        </pc:spChg>
        <pc:picChg chg="add">
          <ac:chgData name="Jana Panten" userId="4837875be9110987" providerId="LiveId" clId="{64205E3A-E4CC-4CCE-AE71-0DBE2D499113}" dt="2026-07-08T13:06:45.589" v="22" actId="22"/>
          <ac:picMkLst>
            <pc:docMk/>
            <pc:sldMk cId="4256374638" sldId="462"/>
            <ac:picMk id="5" creationId="{BBBD4E32-8E0D-635C-3BC6-276EB140E6D3}"/>
          </ac:picMkLst>
        </pc:picChg>
      </pc:sldChg>
      <pc:sldChg chg="addSp modSp mod">
        <pc:chgData name="Jana Panten" userId="4837875be9110987" providerId="LiveId" clId="{64205E3A-E4CC-4CCE-AE71-0DBE2D499113}" dt="2026-07-08T13:19:28.969" v="116"/>
        <pc:sldMkLst>
          <pc:docMk/>
          <pc:sldMk cId="4229461468" sldId="463"/>
        </pc:sldMkLst>
        <pc:spChg chg="add mod">
          <ac:chgData name="Jana Panten" userId="4837875be9110987" providerId="LiveId" clId="{64205E3A-E4CC-4CCE-AE71-0DBE2D499113}" dt="2026-07-08T13:19:28.969" v="116"/>
          <ac:spMkLst>
            <pc:docMk/>
            <pc:sldMk cId="4229461468" sldId="463"/>
            <ac:spMk id="7" creationId="{A2B145DB-6B22-4361-FCF4-4B9722F00C55}"/>
          </ac:spMkLst>
        </pc:spChg>
        <pc:picChg chg="add">
          <ac:chgData name="Jana Panten" userId="4837875be9110987" providerId="LiveId" clId="{64205E3A-E4CC-4CCE-AE71-0DBE2D499113}" dt="2026-07-08T13:06:49.353" v="23" actId="22"/>
          <ac:picMkLst>
            <pc:docMk/>
            <pc:sldMk cId="4229461468" sldId="463"/>
            <ac:picMk id="5" creationId="{62E2F800-5EB4-3222-02B9-B4D6B48249FD}"/>
          </ac:picMkLst>
        </pc:picChg>
      </pc:sldChg>
      <pc:sldChg chg="addSp modSp mod">
        <pc:chgData name="Jana Panten" userId="4837875be9110987" providerId="LiveId" clId="{64205E3A-E4CC-4CCE-AE71-0DBE2D499113}" dt="2026-07-08T13:19:36.333" v="118" actId="14100"/>
        <pc:sldMkLst>
          <pc:docMk/>
          <pc:sldMk cId="668568506" sldId="465"/>
        </pc:sldMkLst>
        <pc:spChg chg="add mod">
          <ac:chgData name="Jana Panten" userId="4837875be9110987" providerId="LiveId" clId="{64205E3A-E4CC-4CCE-AE71-0DBE2D499113}" dt="2026-07-08T13:19:36.333" v="118" actId="14100"/>
          <ac:spMkLst>
            <pc:docMk/>
            <pc:sldMk cId="668568506" sldId="465"/>
            <ac:spMk id="7" creationId="{EEACEBD3-E642-DAAF-9BE5-BB1E8A5BC106}"/>
          </ac:spMkLst>
        </pc:spChg>
        <pc:picChg chg="add">
          <ac:chgData name="Jana Panten" userId="4837875be9110987" providerId="LiveId" clId="{64205E3A-E4CC-4CCE-AE71-0DBE2D499113}" dt="2026-07-08T13:06:51.609" v="24" actId="22"/>
          <ac:picMkLst>
            <pc:docMk/>
            <pc:sldMk cId="668568506" sldId="465"/>
            <ac:picMk id="5" creationId="{93833CB6-75F0-82BB-F896-D3B1EA3E4AC4}"/>
          </ac:picMkLst>
        </pc:picChg>
      </pc:sldChg>
      <pc:sldChg chg="addSp modSp mod">
        <pc:chgData name="Jana Panten" userId="4837875be9110987" providerId="LiveId" clId="{64205E3A-E4CC-4CCE-AE71-0DBE2D499113}" dt="2026-07-08T13:19:45.089" v="120" actId="14100"/>
        <pc:sldMkLst>
          <pc:docMk/>
          <pc:sldMk cId="440806743" sldId="466"/>
        </pc:sldMkLst>
        <pc:spChg chg="add mod">
          <ac:chgData name="Jana Panten" userId="4837875be9110987" providerId="LiveId" clId="{64205E3A-E4CC-4CCE-AE71-0DBE2D499113}" dt="2026-07-08T13:19:45.089" v="120" actId="14100"/>
          <ac:spMkLst>
            <pc:docMk/>
            <pc:sldMk cId="440806743" sldId="466"/>
            <ac:spMk id="7" creationId="{BC0E72CF-04C2-A4BF-4695-ADE739B91A56}"/>
          </ac:spMkLst>
        </pc:spChg>
        <pc:picChg chg="add">
          <ac:chgData name="Jana Panten" userId="4837875be9110987" providerId="LiveId" clId="{64205E3A-E4CC-4CCE-AE71-0DBE2D499113}" dt="2026-07-08T13:06:53.849" v="25" actId="22"/>
          <ac:picMkLst>
            <pc:docMk/>
            <pc:sldMk cId="440806743" sldId="466"/>
            <ac:picMk id="5" creationId="{DA228E64-182F-D30D-8E4C-C783E5AFABCF}"/>
          </ac:picMkLst>
        </pc:picChg>
      </pc:sldChg>
      <pc:sldChg chg="addSp modSp mod">
        <pc:chgData name="Jana Panten" userId="4837875be9110987" providerId="LiveId" clId="{64205E3A-E4CC-4CCE-AE71-0DBE2D499113}" dt="2026-07-08T13:08:01.159" v="32" actId="20577"/>
        <pc:sldMkLst>
          <pc:docMk/>
          <pc:sldMk cId="3711007565" sldId="472"/>
        </pc:sldMkLst>
        <pc:spChg chg="add mod">
          <ac:chgData name="Jana Panten" userId="4837875be9110987" providerId="LiveId" clId="{64205E3A-E4CC-4CCE-AE71-0DBE2D499113}" dt="2026-07-08T13:08:01.159" v="32" actId="20577"/>
          <ac:spMkLst>
            <pc:docMk/>
            <pc:sldMk cId="3711007565" sldId="472"/>
            <ac:spMk id="7" creationId="{618E2E94-9B5C-A991-2FE4-04D168111E3B}"/>
          </ac:spMkLst>
        </pc:spChg>
        <pc:picChg chg="add">
          <ac:chgData name="Jana Panten" userId="4837875be9110987" providerId="LiveId" clId="{64205E3A-E4CC-4CCE-AE71-0DBE2D499113}" dt="2026-07-08T13:05:44.625" v="5" actId="22"/>
          <ac:picMkLst>
            <pc:docMk/>
            <pc:sldMk cId="3711007565" sldId="472"/>
            <ac:picMk id="5" creationId="{C42EE7C2-2703-8E6E-AA38-271D11ADECED}"/>
          </ac:picMkLst>
        </pc:picChg>
      </pc:sldChg>
      <pc:sldChg chg="addSp modSp mod">
        <pc:chgData name="Jana Panten" userId="4837875be9110987" providerId="LiveId" clId="{64205E3A-E4CC-4CCE-AE71-0DBE2D499113}" dt="2026-07-08T13:18:31.529" v="105" actId="14100"/>
        <pc:sldMkLst>
          <pc:docMk/>
          <pc:sldMk cId="1407817936" sldId="485"/>
        </pc:sldMkLst>
        <pc:spChg chg="add mod">
          <ac:chgData name="Jana Panten" userId="4837875be9110987" providerId="LiveId" clId="{64205E3A-E4CC-4CCE-AE71-0DBE2D499113}" dt="2026-07-08T13:18:31.529" v="105" actId="14100"/>
          <ac:spMkLst>
            <pc:docMk/>
            <pc:sldMk cId="1407817936" sldId="485"/>
            <ac:spMk id="13" creationId="{02F9BFC7-A32A-98E4-0460-684458AFBF51}"/>
          </ac:spMkLst>
        </pc:spChg>
        <pc:picChg chg="add mod">
          <ac:chgData name="Jana Panten" userId="4837875be9110987" providerId="LiveId" clId="{64205E3A-E4CC-4CCE-AE71-0DBE2D499113}" dt="2026-07-08T13:06:22.419" v="16" actId="14100"/>
          <ac:picMkLst>
            <pc:docMk/>
            <pc:sldMk cId="1407817936" sldId="485"/>
            <ac:picMk id="11" creationId="{742DD566-C7E9-546A-3722-275BB26BEBC3}"/>
          </ac:picMkLst>
        </pc:picChg>
      </pc:sldChg>
      <pc:sldChg chg="addSp modSp mod">
        <pc:chgData name="Jana Panten" userId="4837875be9110987" providerId="LiveId" clId="{64205E3A-E4CC-4CCE-AE71-0DBE2D499113}" dt="2026-07-08T13:17:18.509" v="93" actId="255"/>
        <pc:sldMkLst>
          <pc:docMk/>
          <pc:sldMk cId="3095970665" sldId="489"/>
        </pc:sldMkLst>
        <pc:spChg chg="add mod">
          <ac:chgData name="Jana Panten" userId="4837875be9110987" providerId="LiveId" clId="{64205E3A-E4CC-4CCE-AE71-0DBE2D499113}" dt="2026-07-08T13:17:18.509" v="93" actId="255"/>
          <ac:spMkLst>
            <pc:docMk/>
            <pc:sldMk cId="3095970665" sldId="489"/>
            <ac:spMk id="7" creationId="{E174E2B7-AA60-F1D0-3294-811E0D29C15B}"/>
          </ac:spMkLst>
        </pc:spChg>
        <pc:picChg chg="add mod">
          <ac:chgData name="Jana Panten" userId="4837875be9110987" providerId="LiveId" clId="{64205E3A-E4CC-4CCE-AE71-0DBE2D499113}" dt="2026-07-08T13:05:55.179" v="8" actId="14100"/>
          <ac:picMkLst>
            <pc:docMk/>
            <pc:sldMk cId="3095970665" sldId="489"/>
            <ac:picMk id="5" creationId="{A7F8A8D9-8327-15DB-A0C5-222B1EF7A174}"/>
          </ac:picMkLst>
        </pc:picChg>
      </pc:sldChg>
      <pc:sldChg chg="addSp modSp mod">
        <pc:chgData name="Jana Panten" userId="4837875be9110987" providerId="LiveId" clId="{64205E3A-E4CC-4CCE-AE71-0DBE2D499113}" dt="2026-07-08T13:16:53.689" v="91" actId="14100"/>
        <pc:sldMkLst>
          <pc:docMk/>
          <pc:sldMk cId="817634280" sldId="490"/>
        </pc:sldMkLst>
        <pc:spChg chg="add mod">
          <ac:chgData name="Jana Panten" userId="4837875be9110987" providerId="LiveId" clId="{64205E3A-E4CC-4CCE-AE71-0DBE2D499113}" dt="2026-07-08T13:16:53.689" v="91" actId="14100"/>
          <ac:spMkLst>
            <pc:docMk/>
            <pc:sldMk cId="817634280" sldId="490"/>
            <ac:spMk id="12" creationId="{7370B414-E398-A8C7-1962-F5B0E3C4470B}"/>
          </ac:spMkLst>
        </pc:spChg>
        <pc:picChg chg="add">
          <ac:chgData name="Jana Panten" userId="4837875be9110987" providerId="LiveId" clId="{64205E3A-E4CC-4CCE-AE71-0DBE2D499113}" dt="2026-07-08T13:05:57.979" v="9" actId="22"/>
          <ac:picMkLst>
            <pc:docMk/>
            <pc:sldMk cId="817634280" sldId="490"/>
            <ac:picMk id="10" creationId="{30C929EA-1E7A-CB90-2388-BA57F1C0F1FF}"/>
          </ac:picMkLst>
        </pc:picChg>
      </pc:sldChg>
      <pc:sldChg chg="addSp modSp mod">
        <pc:chgData name="Jana Panten" userId="4837875be9110987" providerId="LiveId" clId="{64205E3A-E4CC-4CCE-AE71-0DBE2D499113}" dt="2026-07-08T13:17:35.939" v="95" actId="14100"/>
        <pc:sldMkLst>
          <pc:docMk/>
          <pc:sldMk cId="857618935" sldId="491"/>
        </pc:sldMkLst>
        <pc:spChg chg="add mod">
          <ac:chgData name="Jana Panten" userId="4837875be9110987" providerId="LiveId" clId="{64205E3A-E4CC-4CCE-AE71-0DBE2D499113}" dt="2026-07-08T13:17:35.939" v="95" actId="14100"/>
          <ac:spMkLst>
            <pc:docMk/>
            <pc:sldMk cId="857618935" sldId="491"/>
            <ac:spMk id="7" creationId="{47816523-9D2C-707C-C084-4DCF00367673}"/>
          </ac:spMkLst>
        </pc:spChg>
        <pc:picChg chg="add">
          <ac:chgData name="Jana Panten" userId="4837875be9110987" providerId="LiveId" clId="{64205E3A-E4CC-4CCE-AE71-0DBE2D499113}" dt="2026-07-08T13:06:00.749" v="10" actId="22"/>
          <ac:picMkLst>
            <pc:docMk/>
            <pc:sldMk cId="857618935" sldId="491"/>
            <ac:picMk id="5" creationId="{E090ED64-A6FC-0D5E-6194-0F42CB29DAEE}"/>
          </ac:picMkLst>
        </pc:picChg>
      </pc:sldChg>
      <pc:sldChg chg="addSp modSp mod">
        <pc:chgData name="Jana Panten" userId="4837875be9110987" providerId="LiveId" clId="{64205E3A-E4CC-4CCE-AE71-0DBE2D499113}" dt="2026-07-08T13:17:47.579" v="97" actId="14100"/>
        <pc:sldMkLst>
          <pc:docMk/>
          <pc:sldMk cId="2864739121" sldId="492"/>
        </pc:sldMkLst>
        <pc:spChg chg="add mod">
          <ac:chgData name="Jana Panten" userId="4837875be9110987" providerId="LiveId" clId="{64205E3A-E4CC-4CCE-AE71-0DBE2D499113}" dt="2026-07-08T13:17:47.579" v="97" actId="14100"/>
          <ac:spMkLst>
            <pc:docMk/>
            <pc:sldMk cId="2864739121" sldId="492"/>
            <ac:spMk id="7" creationId="{7D5B0764-8E80-680F-203A-A9F0DE0F2F38}"/>
          </ac:spMkLst>
        </pc:spChg>
        <pc:picChg chg="add">
          <ac:chgData name="Jana Panten" userId="4837875be9110987" providerId="LiveId" clId="{64205E3A-E4CC-4CCE-AE71-0DBE2D499113}" dt="2026-07-08T13:06:05.021" v="11" actId="22"/>
          <ac:picMkLst>
            <pc:docMk/>
            <pc:sldMk cId="2864739121" sldId="492"/>
            <ac:picMk id="5" creationId="{8F2E4C81-0763-A18B-6715-D1BB303315CA}"/>
          </ac:picMkLst>
        </pc:picChg>
      </pc:sldChg>
      <pc:sldChg chg="addSp modSp mod">
        <pc:chgData name="Jana Panten" userId="4837875be9110987" providerId="LiveId" clId="{64205E3A-E4CC-4CCE-AE71-0DBE2D499113}" dt="2026-07-08T13:17:57.112" v="99"/>
        <pc:sldMkLst>
          <pc:docMk/>
          <pc:sldMk cId="109588754" sldId="493"/>
        </pc:sldMkLst>
        <pc:spChg chg="add mod">
          <ac:chgData name="Jana Panten" userId="4837875be9110987" providerId="LiveId" clId="{64205E3A-E4CC-4CCE-AE71-0DBE2D499113}" dt="2026-07-08T13:17:57.112" v="99"/>
          <ac:spMkLst>
            <pc:docMk/>
            <pc:sldMk cId="109588754" sldId="493"/>
            <ac:spMk id="7" creationId="{0E960359-2A1F-782A-13BD-DAF10711A77B}"/>
          </ac:spMkLst>
        </pc:spChg>
        <pc:picChg chg="add">
          <ac:chgData name="Jana Panten" userId="4837875be9110987" providerId="LiveId" clId="{64205E3A-E4CC-4CCE-AE71-0DBE2D499113}" dt="2026-07-08T13:06:07.472" v="12" actId="22"/>
          <ac:picMkLst>
            <pc:docMk/>
            <pc:sldMk cId="109588754" sldId="493"/>
            <ac:picMk id="5" creationId="{A08D54E6-AB4F-042C-DD2D-EC3BA4A532DE}"/>
          </ac:picMkLst>
        </pc:picChg>
      </pc:sldChg>
      <pc:sldChg chg="addSp modSp mod">
        <pc:chgData name="Jana Panten" userId="4837875be9110987" providerId="LiveId" clId="{64205E3A-E4CC-4CCE-AE71-0DBE2D499113}" dt="2026-07-08T13:18:06.419" v="101" actId="14100"/>
        <pc:sldMkLst>
          <pc:docMk/>
          <pc:sldMk cId="1903911842" sldId="494"/>
        </pc:sldMkLst>
        <pc:spChg chg="add mod">
          <ac:chgData name="Jana Panten" userId="4837875be9110987" providerId="LiveId" clId="{64205E3A-E4CC-4CCE-AE71-0DBE2D499113}" dt="2026-07-08T13:18:06.419" v="101" actId="14100"/>
          <ac:spMkLst>
            <pc:docMk/>
            <pc:sldMk cId="1903911842" sldId="494"/>
            <ac:spMk id="10" creationId="{7FD68BAF-4DA8-6520-42CE-8E7B4C3122CE}"/>
          </ac:spMkLst>
        </pc:spChg>
        <pc:picChg chg="add">
          <ac:chgData name="Jana Panten" userId="4837875be9110987" providerId="LiveId" clId="{64205E3A-E4CC-4CCE-AE71-0DBE2D499113}" dt="2026-07-08T13:06:09.900" v="13" actId="22"/>
          <ac:picMkLst>
            <pc:docMk/>
            <pc:sldMk cId="1903911842" sldId="494"/>
            <ac:picMk id="8" creationId="{23DD1B55-3844-E54B-62B8-E01CE6725835}"/>
          </ac:picMkLst>
        </pc:picChg>
      </pc:sldChg>
      <pc:sldChg chg="addSp modSp mod">
        <pc:chgData name="Jana Panten" userId="4837875be9110987" providerId="LiveId" clId="{64205E3A-E4CC-4CCE-AE71-0DBE2D499113}" dt="2026-07-08T13:18:22.909" v="103" actId="14100"/>
        <pc:sldMkLst>
          <pc:docMk/>
          <pc:sldMk cId="573471138" sldId="495"/>
        </pc:sldMkLst>
        <pc:spChg chg="add mod">
          <ac:chgData name="Jana Panten" userId="4837875be9110987" providerId="LiveId" clId="{64205E3A-E4CC-4CCE-AE71-0DBE2D499113}" dt="2026-07-08T13:18:22.909" v="103" actId="14100"/>
          <ac:spMkLst>
            <pc:docMk/>
            <pc:sldMk cId="573471138" sldId="495"/>
            <ac:spMk id="7" creationId="{E09A756B-F806-A6BE-E1BF-5EAB3B415A8B}"/>
          </ac:spMkLst>
        </pc:spChg>
        <pc:picChg chg="add">
          <ac:chgData name="Jana Panten" userId="4837875be9110987" providerId="LiveId" clId="{64205E3A-E4CC-4CCE-AE71-0DBE2D499113}" dt="2026-07-08T13:06:14.566" v="14" actId="22"/>
          <ac:picMkLst>
            <pc:docMk/>
            <pc:sldMk cId="573471138" sldId="495"/>
            <ac:picMk id="5" creationId="{E06A549E-A346-C724-7C92-580C133A260B}"/>
          </ac:picMkLst>
        </pc:picChg>
      </pc:sldChg>
      <pc:sldChg chg="addSp modSp mod">
        <pc:chgData name="Jana Panten" userId="4837875be9110987" providerId="LiveId" clId="{64205E3A-E4CC-4CCE-AE71-0DBE2D499113}" dt="2026-07-08T13:18:39.709" v="107"/>
        <pc:sldMkLst>
          <pc:docMk/>
          <pc:sldMk cId="558034164" sldId="497"/>
        </pc:sldMkLst>
        <pc:spChg chg="add mod">
          <ac:chgData name="Jana Panten" userId="4837875be9110987" providerId="LiveId" clId="{64205E3A-E4CC-4CCE-AE71-0DBE2D499113}" dt="2026-07-08T13:18:39.709" v="107"/>
          <ac:spMkLst>
            <pc:docMk/>
            <pc:sldMk cId="558034164" sldId="497"/>
            <ac:spMk id="7" creationId="{70F1EE51-F2A2-19EB-651E-1EAF23E365F8}"/>
          </ac:spMkLst>
        </pc:spChg>
        <pc:picChg chg="add">
          <ac:chgData name="Jana Panten" userId="4837875be9110987" providerId="LiveId" clId="{64205E3A-E4CC-4CCE-AE71-0DBE2D499113}" dt="2026-07-08T13:06:27.849" v="17" actId="22"/>
          <ac:picMkLst>
            <pc:docMk/>
            <pc:sldMk cId="558034164" sldId="497"/>
            <ac:picMk id="5" creationId="{048CD963-3A56-BEDA-2CCB-837417026899}"/>
          </ac:picMkLst>
        </pc:picChg>
      </pc:sldChg>
      <pc:sldChg chg="addSp modSp mod">
        <pc:chgData name="Jana Panten" userId="4837875be9110987" providerId="LiveId" clId="{64205E3A-E4CC-4CCE-AE71-0DBE2D499113}" dt="2026-07-08T13:19:02.284" v="111"/>
        <pc:sldMkLst>
          <pc:docMk/>
          <pc:sldMk cId="1866597974" sldId="498"/>
        </pc:sldMkLst>
        <pc:spChg chg="add mod">
          <ac:chgData name="Jana Panten" userId="4837875be9110987" providerId="LiveId" clId="{64205E3A-E4CC-4CCE-AE71-0DBE2D499113}" dt="2026-07-08T13:19:02.284" v="111"/>
          <ac:spMkLst>
            <pc:docMk/>
            <pc:sldMk cId="1866597974" sldId="498"/>
            <ac:spMk id="7" creationId="{2F9F43D9-A52E-585C-F68E-4CD4C893B61B}"/>
          </ac:spMkLst>
        </pc:spChg>
        <pc:picChg chg="add">
          <ac:chgData name="Jana Panten" userId="4837875be9110987" providerId="LiveId" clId="{64205E3A-E4CC-4CCE-AE71-0DBE2D499113}" dt="2026-07-08T13:06:32.729" v="19" actId="22"/>
          <ac:picMkLst>
            <pc:docMk/>
            <pc:sldMk cId="1866597974" sldId="498"/>
            <ac:picMk id="5" creationId="{DCB5A63B-F85F-19C9-D734-44751F9B370F}"/>
          </ac:picMkLst>
        </pc:picChg>
      </pc:sldChg>
      <pc:sldChg chg="addSp modSp mod">
        <pc:chgData name="Jana Panten" userId="4837875be9110987" providerId="LiveId" clId="{64205E3A-E4CC-4CCE-AE71-0DBE2D499113}" dt="2026-07-08T13:19:12.279" v="113" actId="14100"/>
        <pc:sldMkLst>
          <pc:docMk/>
          <pc:sldMk cId="975460940" sldId="499"/>
        </pc:sldMkLst>
        <pc:spChg chg="add mod">
          <ac:chgData name="Jana Panten" userId="4837875be9110987" providerId="LiveId" clId="{64205E3A-E4CC-4CCE-AE71-0DBE2D499113}" dt="2026-07-08T13:19:12.279" v="113" actId="14100"/>
          <ac:spMkLst>
            <pc:docMk/>
            <pc:sldMk cId="975460940" sldId="499"/>
            <ac:spMk id="7" creationId="{E0AB16E6-7528-D96A-3BF8-3C3945EDA3BF}"/>
          </ac:spMkLst>
        </pc:spChg>
        <pc:picChg chg="add mod">
          <ac:chgData name="Jana Panten" userId="4837875be9110987" providerId="LiveId" clId="{64205E3A-E4CC-4CCE-AE71-0DBE2D499113}" dt="2026-07-08T13:06:42.162" v="21" actId="14100"/>
          <ac:picMkLst>
            <pc:docMk/>
            <pc:sldMk cId="975460940" sldId="499"/>
            <ac:picMk id="5" creationId="{0F4BBCD9-6A8B-BF99-3033-B3FC5274FCA6}"/>
          </ac:picMkLst>
        </pc:picChg>
      </pc:sldChg>
      <pc:sldChg chg="modSp add mod">
        <pc:chgData name="Jana Panten" userId="4837875be9110987" providerId="LiveId" clId="{64205E3A-E4CC-4CCE-AE71-0DBE2D499113}" dt="2026-07-08T13:05:29.293" v="2" actId="20577"/>
        <pc:sldMkLst>
          <pc:docMk/>
          <pc:sldMk cId="551010606" sldId="500"/>
        </pc:sldMkLst>
        <pc:spChg chg="mod">
          <ac:chgData name="Jana Panten" userId="4837875be9110987" providerId="LiveId" clId="{64205E3A-E4CC-4CCE-AE71-0DBE2D499113}" dt="2026-07-08T13:05:29.293" v="2" actId="20577"/>
          <ac:spMkLst>
            <pc:docMk/>
            <pc:sldMk cId="551010606" sldId="500"/>
            <ac:spMk id="2" creationId="{1AFCD795-5B8F-4ABE-9B00-772280028334}"/>
          </ac:spMkLst>
        </pc:spChg>
      </pc:sldChg>
      <pc:sldChg chg="addSp delSp modSp add mod">
        <pc:chgData name="Jana Panten" userId="4837875be9110987" providerId="LiveId" clId="{64205E3A-E4CC-4CCE-AE71-0DBE2D499113}" dt="2026-07-08T13:16:13.709" v="82" actId="207"/>
        <pc:sldMkLst>
          <pc:docMk/>
          <pc:sldMk cId="622509706" sldId="501"/>
        </pc:sldMkLst>
        <pc:spChg chg="mod">
          <ac:chgData name="Jana Panten" userId="4837875be9110987" providerId="LiveId" clId="{64205E3A-E4CC-4CCE-AE71-0DBE2D499113}" dt="2026-07-08T13:11:15.870" v="56" actId="255"/>
          <ac:spMkLst>
            <pc:docMk/>
            <pc:sldMk cId="622509706" sldId="501"/>
            <ac:spMk id="2" creationId="{7DB8C157-8652-B887-14A3-93EC152D25FB}"/>
          </ac:spMkLst>
        </pc:spChg>
        <pc:picChg chg="del">
          <ac:chgData name="Jana Panten" userId="4837875be9110987" providerId="LiveId" clId="{64205E3A-E4CC-4CCE-AE71-0DBE2D499113}" dt="2026-07-08T13:11:30.987" v="57" actId="478"/>
          <ac:picMkLst>
            <pc:docMk/>
            <pc:sldMk cId="622509706" sldId="501"/>
            <ac:picMk id="7" creationId="{FDDC43B6-37A8-8247-DF9D-9BACC29E744B}"/>
          </ac:picMkLst>
        </pc:picChg>
        <pc:picChg chg="add mod">
          <ac:chgData name="Jana Panten" userId="4837875be9110987" providerId="LiveId" clId="{64205E3A-E4CC-4CCE-AE71-0DBE2D499113}" dt="2026-07-08T13:16:13.709" v="82" actId="207"/>
          <ac:picMkLst>
            <pc:docMk/>
            <pc:sldMk cId="622509706" sldId="501"/>
            <ac:picMk id="8" creationId="{3E286ADF-D659-D0F6-831B-CE53CE772495}"/>
          </ac:picMkLst>
        </pc:picChg>
      </pc:sldChg>
    </pc:docChg>
  </pc:docChgLst>
  <pc:docChgLst>
    <pc:chgData name="Jana Panten" userId="4837875be9110987" providerId="LiveId" clId="{B103F70B-848A-445E-84D1-4C94B93B0581}"/>
    <pc:docChg chg="modSld">
      <pc:chgData name="Jana Panten" userId="4837875be9110987" providerId="LiveId" clId="{B103F70B-848A-445E-84D1-4C94B93B0581}" dt="2026-07-09T08:50:03.823" v="1" actId="255"/>
      <pc:docMkLst>
        <pc:docMk/>
      </pc:docMkLst>
      <pc:sldChg chg="modSp mod">
        <pc:chgData name="Jana Panten" userId="4837875be9110987" providerId="LiveId" clId="{B103F70B-848A-445E-84D1-4C94B93B0581}" dt="2026-07-09T08:50:03.823" v="1" actId="255"/>
        <pc:sldMkLst>
          <pc:docMk/>
          <pc:sldMk cId="975460940" sldId="499"/>
        </pc:sldMkLst>
        <pc:spChg chg="mod">
          <ac:chgData name="Jana Panten" userId="4837875be9110987" providerId="LiveId" clId="{B103F70B-848A-445E-84D1-4C94B93B0581}" dt="2026-07-09T08:50:03.823" v="1" actId="255"/>
          <ac:spMkLst>
            <pc:docMk/>
            <pc:sldMk cId="975460940" sldId="499"/>
            <ac:spMk id="7" creationId="{E0AB16E6-7528-D96A-3BF8-3C3945EDA3B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8154-3756-4998-83BE-22B04C3FFB4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7D0E-E143-4CE0-BD27-A29FC720FD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23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E4C3DA-4B09-4BC0-ACDA-8B2FEED1F2C3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BC0BF-3DB2-42F5-925D-80DEF3E1FF73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A5721B-801C-4113-8896-9566CBC2B043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FD46D2-2D2D-4BC1-A0AD-7155509AB19E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AB3263-A696-4475-B969-77B2EA96A704}" type="datetime1">
              <a:rPr lang="de-DE" smtClean="0"/>
              <a:t>09.07.2026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C1EAE6-25A7-4FCE-B041-7BC5C8C4E306}" type="datetime1">
              <a:rPr lang="de-DE" smtClean="0"/>
              <a:t>09.07.2026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480F4-5957-490D-AD17-E0DB35223009}" type="datetime1">
              <a:rPr lang="de-DE" smtClean="0"/>
              <a:t>09.07.2026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3C9C14-1232-451E-8237-B01A09E2DB35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59E198-83EB-4DF2-8343-2C95135036C6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CFE2A9-1B3B-4756-9C6F-2CA2FB8F57A0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DC3AD1-E010-4AAC-AF07-428E63BA8816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5C85-01E6-4786-A847-9438B9EC9585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42B7-24CA-411B-A35C-C40A442692C3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123F-9E68-4FC3-9F4F-B6D143FA33D9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2552-562F-427F-A18C-C3B97633630B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C6EC-10DB-4F15-9246-D51A749223CF}" type="datetime1">
              <a:rPr lang="de-DE" smtClean="0"/>
              <a:t>09.07.2026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F3DC-CAC3-4173-92B6-72984DCD765A}" type="datetime1">
              <a:rPr lang="de-DE" smtClean="0"/>
              <a:t>09.07.2026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4D59-AB4B-4B3F-8AFE-675DE5E8546B}" type="datetime1">
              <a:rPr lang="de-DE" smtClean="0"/>
              <a:t>09.07.2026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AF0F9-0962-439D-8FF9-AEF08438674D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7A7E-4FAF-4B71-A184-7E540A2DC19A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366F-0AEC-4E62-9ABB-882172597A16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2520-BF5B-41B0-8EEA-E5C7C6A32D7B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661D-2D03-44E5-BF2D-B90B4F32D50B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F77C44-E794-4A8B-925C-CF404B59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D6A2323-8FDF-B9F9-A47D-F354104B29C5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3154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9CC141-6D63-FD92-0A25-6CE246750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3" t="16076" r="20851" b="10786"/>
          <a:stretch>
            <a:fillRect/>
          </a:stretch>
        </p:blipFill>
        <p:spPr>
          <a:xfrm>
            <a:off x="10121825" y="3906954"/>
            <a:ext cx="2160963" cy="21372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6DF35E2-6640-2D8B-FD88-24D6BCE76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4281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Vorläufiger Rechtsschutz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	</a:t>
            </a: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§§ 122 I, 88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Begehren des Ast. und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§ 123 I VwGO, außer § 123 V VwGO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von § 80 V VwGO / § 80a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1.		Vorliegen eines VA i.S.v. § 35 VwVfG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2.		Begehren durch Suspendierung / sofortige Vollziehung erreichbar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Falls § 80 V VwGO / § 80a VwGO (-), dann § 123 I VwGO (+)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40F56ED-6ACC-49C4-AF96-AB7FD05771AC}"/>
              </a:ext>
            </a:extLst>
          </p:cNvPr>
          <p:cNvCxnSpPr>
            <a:cxnSpLocks/>
          </p:cNvCxnSpPr>
          <p:nvPr/>
        </p:nvCxnSpPr>
        <p:spPr>
          <a:xfrm flipH="1">
            <a:off x="2496000" y="447388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A1A6B9E7-253D-4BD3-806B-8972D64B63E8}"/>
              </a:ext>
            </a:extLst>
          </p:cNvPr>
          <p:cNvCxnSpPr>
            <a:cxnSpLocks/>
          </p:cNvCxnSpPr>
          <p:nvPr/>
        </p:nvCxnSpPr>
        <p:spPr>
          <a:xfrm>
            <a:off x="6082784" y="447388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F281273B-B9BD-4E06-97C9-DBCB2321B235}"/>
              </a:ext>
            </a:extLst>
          </p:cNvPr>
          <p:cNvSpPr txBox="1"/>
          <p:nvPr/>
        </p:nvSpPr>
        <p:spPr>
          <a:xfrm>
            <a:off x="1056640" y="4678532"/>
            <a:ext cx="4815841" cy="21128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S. 1: Sicherungsanordnung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gerichtet auf Erhaltung des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 (Unterlassen)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5500AA4-2A56-4E6D-AC59-6ED4F797C436}"/>
              </a:ext>
            </a:extLst>
          </p:cNvPr>
          <p:cNvSpPr txBox="1"/>
          <p:nvPr/>
        </p:nvSpPr>
        <p:spPr>
          <a:xfrm>
            <a:off x="6319519" y="4678532"/>
            <a:ext cx="4815841" cy="21128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2: Regelungsanordnung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gerichtet auf Erweiterung des 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 (positive Leistung 	oder Feststellung)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6C3E95-5BFB-2281-1F25-0C99AB166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19DD979B-869E-9C84-F214-B06CBDBC68D2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13</a:t>
            </a:r>
          </a:p>
        </p:txBody>
      </p:sp>
    </p:spTree>
    <p:extLst>
      <p:ext uri="{BB962C8B-B14F-4D97-AF65-F5344CB8AC3E}">
        <p14:creationId xmlns:p14="http://schemas.microsoft.com/office/powerpoint/2010/main" val="45383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Übersicht: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Handlungsformen der Verwaltung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C2539ED-3531-4F59-8C21-F9A4A2EA1734}"/>
              </a:ext>
            </a:extLst>
          </p:cNvPr>
          <p:cNvCxnSpPr>
            <a:cxnSpLocks/>
          </p:cNvCxnSpPr>
          <p:nvPr/>
        </p:nvCxnSpPr>
        <p:spPr>
          <a:xfrm flipH="1">
            <a:off x="2509304" y="2285013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57467A5-8FC1-4056-A253-85AE2D7F6A5A}"/>
              </a:ext>
            </a:extLst>
          </p:cNvPr>
          <p:cNvCxnSpPr>
            <a:cxnSpLocks/>
          </p:cNvCxnSpPr>
          <p:nvPr/>
        </p:nvCxnSpPr>
        <p:spPr>
          <a:xfrm>
            <a:off x="2503440" y="1214906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5E725BA3-EE4C-46F6-A466-BFAAFEABC6EA}"/>
              </a:ext>
            </a:extLst>
          </p:cNvPr>
          <p:cNvSpPr txBox="1"/>
          <p:nvPr/>
        </p:nvSpPr>
        <p:spPr>
          <a:xfrm>
            <a:off x="286509" y="1478271"/>
            <a:ext cx="2243332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privatrechtlich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Fiskalverw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3289F24-10EA-4155-8F1F-D46B568B2054}"/>
              </a:ext>
            </a:extLst>
          </p:cNvPr>
          <p:cNvSpPr txBox="1"/>
          <p:nvPr/>
        </p:nvSpPr>
        <p:spPr>
          <a:xfrm>
            <a:off x="2529841" y="1472655"/>
            <a:ext cx="2133599" cy="7478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öffentlich-rechtlich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9F14619-5E75-409E-9B5A-463429A5819B}"/>
              </a:ext>
            </a:extLst>
          </p:cNvPr>
          <p:cNvSpPr txBox="1"/>
          <p:nvPr/>
        </p:nvSpPr>
        <p:spPr>
          <a:xfrm>
            <a:off x="1076960" y="2581522"/>
            <a:ext cx="2554010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faktisch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Realakt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AB5C6CE-04CE-4FA3-88E3-F31526D19EED}"/>
              </a:ext>
            </a:extLst>
          </p:cNvPr>
          <p:cNvSpPr txBox="1"/>
          <p:nvPr/>
        </p:nvSpPr>
        <p:spPr>
          <a:xfrm>
            <a:off x="3630970" y="2573013"/>
            <a:ext cx="2243332" cy="7375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regelnd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4B98F98E-EE8B-4B4F-9D96-03BCDA000347}"/>
              </a:ext>
            </a:extLst>
          </p:cNvPr>
          <p:cNvCxnSpPr>
            <a:cxnSpLocks/>
          </p:cNvCxnSpPr>
          <p:nvPr/>
        </p:nvCxnSpPr>
        <p:spPr>
          <a:xfrm flipH="1">
            <a:off x="1427760" y="1214906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2C48BFF2-5ECA-46DD-AD32-5049823FA16E}"/>
              </a:ext>
            </a:extLst>
          </p:cNvPr>
          <p:cNvCxnSpPr>
            <a:cxnSpLocks/>
          </p:cNvCxnSpPr>
          <p:nvPr/>
        </p:nvCxnSpPr>
        <p:spPr>
          <a:xfrm>
            <a:off x="3583440" y="2287814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8BD9D7B-DF9E-4C2C-BCB2-5B7C2EBC06DB}"/>
              </a:ext>
            </a:extLst>
          </p:cNvPr>
          <p:cNvCxnSpPr>
            <a:cxnSpLocks/>
          </p:cNvCxnSpPr>
          <p:nvPr/>
        </p:nvCxnSpPr>
        <p:spPr>
          <a:xfrm flipH="1">
            <a:off x="3583440" y="3353673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AE733A96-BB51-4F3F-90D9-A2FCB54FFC19}"/>
              </a:ext>
            </a:extLst>
          </p:cNvPr>
          <p:cNvCxnSpPr>
            <a:cxnSpLocks/>
          </p:cNvCxnSpPr>
          <p:nvPr/>
        </p:nvCxnSpPr>
        <p:spPr>
          <a:xfrm>
            <a:off x="4653278" y="3353673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7C4B60DF-1C51-4144-AD23-AA7C57C0B250}"/>
              </a:ext>
            </a:extLst>
          </p:cNvPr>
          <p:cNvSpPr txBox="1"/>
          <p:nvPr/>
        </p:nvSpPr>
        <p:spPr>
          <a:xfrm>
            <a:off x="1076960" y="3635964"/>
            <a:ext cx="3586480" cy="7375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zweiseitig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Vertrag: § 54 VwVfG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A50746B-FD45-4536-B57A-56E218C69DF7}"/>
              </a:ext>
            </a:extLst>
          </p:cNvPr>
          <p:cNvSpPr txBox="1"/>
          <p:nvPr/>
        </p:nvSpPr>
        <p:spPr>
          <a:xfrm>
            <a:off x="4663440" y="3630284"/>
            <a:ext cx="2243332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einseitig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AE40FA74-3978-460C-8050-686E5EA71DC3}"/>
              </a:ext>
            </a:extLst>
          </p:cNvPr>
          <p:cNvCxnSpPr>
            <a:cxnSpLocks/>
          </p:cNvCxnSpPr>
          <p:nvPr/>
        </p:nvCxnSpPr>
        <p:spPr>
          <a:xfrm flipH="1">
            <a:off x="4663438" y="4372555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BF80EB30-57C7-4E44-94F5-620061F7D5B8}"/>
              </a:ext>
            </a:extLst>
          </p:cNvPr>
          <p:cNvCxnSpPr>
            <a:cxnSpLocks/>
          </p:cNvCxnSpPr>
          <p:nvPr/>
        </p:nvCxnSpPr>
        <p:spPr>
          <a:xfrm>
            <a:off x="5733278" y="4372554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BD8BCD87-DAA7-44B9-9DAD-539A9571B721}"/>
              </a:ext>
            </a:extLst>
          </p:cNvPr>
          <p:cNvSpPr txBox="1"/>
          <p:nvPr/>
        </p:nvSpPr>
        <p:spPr>
          <a:xfrm>
            <a:off x="883920" y="4771899"/>
            <a:ext cx="4859520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VV / RL / Erlass oder Weisung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DB6527A-9F5C-466A-BE90-520EA2213F60}"/>
              </a:ext>
            </a:extLst>
          </p:cNvPr>
          <p:cNvSpPr txBox="1"/>
          <p:nvPr/>
        </p:nvSpPr>
        <p:spPr>
          <a:xfrm>
            <a:off x="5743439" y="4771899"/>
            <a:ext cx="2323601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 (Außenwirkung)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1139290F-DD12-483D-959A-37B962AD3373}"/>
              </a:ext>
            </a:extLst>
          </p:cNvPr>
          <p:cNvCxnSpPr>
            <a:cxnSpLocks/>
          </p:cNvCxnSpPr>
          <p:nvPr/>
        </p:nvCxnSpPr>
        <p:spPr>
          <a:xfrm flipH="1">
            <a:off x="5743438" y="5513142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FBEA4912-1E92-4402-BD25-392BAAC5F722}"/>
              </a:ext>
            </a:extLst>
          </p:cNvPr>
          <p:cNvCxnSpPr>
            <a:cxnSpLocks/>
          </p:cNvCxnSpPr>
          <p:nvPr/>
        </p:nvCxnSpPr>
        <p:spPr>
          <a:xfrm>
            <a:off x="6813277" y="5513142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52BC2284-3375-46AB-B5C2-1DA55EF19ED7}"/>
              </a:ext>
            </a:extLst>
          </p:cNvPr>
          <p:cNvSpPr txBox="1"/>
          <p:nvPr/>
        </p:nvSpPr>
        <p:spPr>
          <a:xfrm>
            <a:off x="6813277" y="5912545"/>
            <a:ext cx="2323601" cy="7415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Einzelfall</a:t>
            </a:r>
          </a:p>
          <a:p>
            <a:pPr algn="ctr" defTabSz="360000"/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VA: § 35 VwVfG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88CE5B87-4013-4C5E-83FB-25EEF39C3A35}"/>
              </a:ext>
            </a:extLst>
          </p:cNvPr>
          <p:cNvSpPr txBox="1"/>
          <p:nvPr/>
        </p:nvSpPr>
        <p:spPr>
          <a:xfrm>
            <a:off x="1076961" y="5912545"/>
            <a:ext cx="5736318" cy="7415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abstrakt-generell: Norm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42EE7C2-2703-8E6E-AA38-271D11ADE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18E2E94-9B5C-A991-2FE4-04D168111E3B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13</a:t>
            </a:r>
          </a:p>
        </p:txBody>
      </p:sp>
    </p:spTree>
    <p:extLst>
      <p:ext uri="{BB962C8B-B14F-4D97-AF65-F5344CB8AC3E}">
        <p14:creationId xmlns:p14="http://schemas.microsoft.com/office/powerpoint/2010/main" val="371100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22" grpId="0"/>
      <p:bldP spid="23" grpId="0"/>
      <p:bldP spid="26" grpId="0"/>
      <p:bldP spid="27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-1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4000" dirty="0">
                <a:solidFill>
                  <a:schemeClr val="bg1"/>
                </a:solidFill>
                <a:latin typeface="Frutiger" panose="020B0500000000000000" pitchFamily="34" charset="0"/>
              </a:rPr>
              <a:t>FALL 18 – VA oder innerdienstliche Weisung?</a:t>
            </a:r>
            <a:br>
              <a:rPr lang="de-DE" sz="40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400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4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Archivbox (Archiv) Silhouette">
            <a:extLst>
              <a:ext uri="{FF2B5EF4-FFF2-40B4-BE49-F238E27FC236}">
                <a16:creationId xmlns:a16="http://schemas.microsoft.com/office/drawing/2014/main" id="{3E286ADF-D659-D0F6-831B-CE53CE7724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799" y="44027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18: VA oder innerdienstliche Weisung?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1780819" y="1537793"/>
            <a:ext cx="72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9391504" y="1532887"/>
            <a:ext cx="2569677" cy="49211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ersetzt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urspr. 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Weisung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lebt wieder auf, 	falls RS gegen 	2. Schreiben er-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folgreich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63986" y="1242875"/>
            <a:ext cx="1018407" cy="5898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A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9391504" y="1242869"/>
            <a:ext cx="2504571" cy="5898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BRD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1780817" y="1532886"/>
            <a:ext cx="7504145" cy="43293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04.03.2009: 1. Schreiben → Widerspruch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Weisung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		25.03.2009: Personalgespräch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3.04.2009: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2. Schreiben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Widerspruch (+)</a:t>
            </a:r>
            <a:endParaRPr kumimoji="0" lang="de-DE" sz="2400" b="0" i="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Ergänzungsbescheid mit RBB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angeblich 1. Schreiben = VA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verbindliche Anordnung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05.06.2009: Anordnung der sofortigen Vollziehung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1382393" y="1722268"/>
            <a:ext cx="0" cy="41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63987" y="6061433"/>
            <a:ext cx="9027518" cy="7965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VG: 	„Gericht und Behörde die Anordnungen vom 23.04. 					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vom 04.03.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einstweilen außer Vollzug setzen“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525C9F5A-EDBE-464B-BD7E-FBBBF726E61D}"/>
              </a:ext>
            </a:extLst>
          </p:cNvPr>
          <p:cNvCxnSpPr>
            <a:cxnSpLocks/>
          </p:cNvCxnSpPr>
          <p:nvPr/>
        </p:nvCxnSpPr>
        <p:spPr>
          <a:xfrm>
            <a:off x="10416000" y="4190138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81ECF4F6-14C6-2332-2149-AB4E877D4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6FF3CCE-72B2-2925-1FDB-AEF72B14A906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40537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9607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18: VA oder innerdienstliche Weisung, 1. Teil: 2. Schreiben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40 II 2 VwGO, § 126 I BBG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aufdrängende Sonderzuweisung (Beamtenrecht)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80 V 1 / § 123 II 1 VwGO: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Gericht der Hauptsache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 (analog)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(Ast.) / BRD (Rechtsträger als Ag.)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122 I, 88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Begehren des Ast. und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§ 123 I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außer § 123 V VwGO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§ 80 V 1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von § 80 V 1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VA + Begehren durch Suspendierung erreichbar?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Schreiben (23.04.2009) = VA i.S.v. § 35 S. 1 VwVfG?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unproblematisch: Regelung im Einzelfall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fraglich: Außenwirkung, zumal A als Beamter Teil des Staates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F8A8D9-8327-15DB-A0C5-222B1EF7A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74247" y="1"/>
            <a:ext cx="1617752" cy="82295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174E2B7-AA60-F1D0-3294-811E0D29C15B}"/>
              </a:ext>
            </a:extLst>
          </p:cNvPr>
          <p:cNvSpPr/>
          <p:nvPr/>
        </p:nvSpPr>
        <p:spPr>
          <a:xfrm>
            <a:off x="0" y="102357"/>
            <a:ext cx="1917510" cy="54591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/>
              <a:t>Verwaltungsrecht AT</a:t>
            </a:r>
          </a:p>
          <a:p>
            <a:pPr algn="ctr"/>
            <a:r>
              <a:rPr lang="de-DE" sz="1600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309597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8720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Inhalt: „nach außen gerichtet“ (§ 35 S. 1 VwVfG)?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Form: VA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Bezeichnung als „Ergänzungsbescheid“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verbindliche Anordnung und Rechtsbehelfsbelehrung als Indiz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A7A2CB45-B319-4EB6-A72F-D9EF74434C07}"/>
              </a:ext>
            </a:extLst>
          </p:cNvPr>
          <p:cNvCxnSpPr>
            <a:cxnSpLocks/>
          </p:cNvCxnSpPr>
          <p:nvPr/>
        </p:nvCxnSpPr>
        <p:spPr>
          <a:xfrm flipH="1">
            <a:off x="3216000" y="1181708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6A3A349-BCFD-4495-8C43-546490F30359}"/>
              </a:ext>
            </a:extLst>
          </p:cNvPr>
          <p:cNvCxnSpPr>
            <a:cxnSpLocks/>
          </p:cNvCxnSpPr>
          <p:nvPr/>
        </p:nvCxnSpPr>
        <p:spPr>
          <a:xfrm>
            <a:off x="6096000" y="1181708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1934885B-547E-462E-9444-09796071C020}"/>
              </a:ext>
            </a:extLst>
          </p:cNvPr>
          <p:cNvSpPr txBox="1"/>
          <p:nvPr/>
        </p:nvSpPr>
        <p:spPr>
          <a:xfrm>
            <a:off x="1131226" y="1469709"/>
            <a:ext cx="4834567" cy="32709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 bei Dienst- / Betriebsverhältnis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(Amtsstellung, d.h. Glied der Verw.)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nach obj. Sinngehalt auf interne 	Wirkung gerichtet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hier: äußeres Erscheinungsbild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Dienst, d.h. nach Inhalt VA (-)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19F65B0-3DD5-4795-BA57-518BFCF63DC6}"/>
              </a:ext>
            </a:extLst>
          </p:cNvPr>
          <p:cNvSpPr txBox="1"/>
          <p:nvPr/>
        </p:nvSpPr>
        <p:spPr>
          <a:xfrm>
            <a:off x="6226206" y="1469709"/>
            <a:ext cx="4834567" cy="32709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(+) bei Grund- / Statusverhältnis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(persönliche Rechtsstellung)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faktische Auswirkungen auf GR 	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zumind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Art. 2 I GG) egal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GR-Schutz unabhängig von VA-	Qualität der Maßnahme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464CA55-313D-4D3F-B79A-CB68919FEB60}"/>
              </a:ext>
            </a:extLst>
          </p:cNvPr>
          <p:cNvCxnSpPr>
            <a:cxnSpLocks/>
          </p:cNvCxnSpPr>
          <p:nvPr/>
        </p:nvCxnSpPr>
        <p:spPr>
          <a:xfrm>
            <a:off x="3216000" y="4661292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30C929EA-1E7A-CB90-2388-BA57F1C0F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7370B414-E398-A8C7-1962-F5B0E3C4470B}"/>
              </a:ext>
            </a:extLst>
          </p:cNvPr>
          <p:cNvSpPr/>
          <p:nvPr/>
        </p:nvSpPr>
        <p:spPr>
          <a:xfrm>
            <a:off x="0" y="102357"/>
            <a:ext cx="2210937" cy="58003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81763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8720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Divergenz von Inhalt und Form: Was ist maßgeblich?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BBC6C7E-818A-40E7-9D75-95D6F1CF5902}"/>
              </a:ext>
            </a:extLst>
          </p:cNvPr>
          <p:cNvSpPr txBox="1"/>
          <p:nvPr/>
        </p:nvSpPr>
        <p:spPr>
          <a:xfrm>
            <a:off x="399496" y="1349406"/>
            <a:ext cx="3600304" cy="53720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e.A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Inhalt =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rechtmäßige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Handlungsform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Rechtsstaatsprinzip 	(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20 III GG)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(-)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464CA55-313D-4D3F-B79A-CB68919FEB60}"/>
              </a:ext>
            </a:extLst>
          </p:cNvPr>
          <p:cNvCxnSpPr>
            <a:cxnSpLocks/>
          </p:cNvCxnSpPr>
          <p:nvPr/>
        </p:nvCxnSpPr>
        <p:spPr>
          <a:xfrm>
            <a:off x="1787837" y="56194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A024D1-3E9E-4449-906F-8AFB8D40912F}"/>
              </a:ext>
            </a:extLst>
          </p:cNvPr>
          <p:cNvCxnSpPr>
            <a:cxnSpLocks/>
          </p:cNvCxnSpPr>
          <p:nvPr/>
        </p:nvCxnSpPr>
        <p:spPr>
          <a:xfrm flipH="1">
            <a:off x="1787837" y="1185936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D19D4240-F1C3-4696-9160-C1282F37DF7C}"/>
              </a:ext>
            </a:extLst>
          </p:cNvPr>
          <p:cNvCxnSpPr>
            <a:cxnSpLocks/>
          </p:cNvCxnSpPr>
          <p:nvPr/>
        </p:nvCxnSpPr>
        <p:spPr>
          <a:xfrm>
            <a:off x="6101918" y="117055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C75E2D5-8ACE-49B0-BCB3-A2C8B7F86604}"/>
              </a:ext>
            </a:extLst>
          </p:cNvPr>
          <p:cNvCxnSpPr>
            <a:cxnSpLocks/>
          </p:cNvCxnSpPr>
          <p:nvPr/>
        </p:nvCxnSpPr>
        <p:spPr>
          <a:xfrm>
            <a:off x="6096000" y="1185936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AEB41B92-08DE-4354-B1DC-D0551A8E3158}"/>
              </a:ext>
            </a:extLst>
          </p:cNvPr>
          <p:cNvSpPr txBox="1"/>
          <p:nvPr/>
        </p:nvSpPr>
        <p:spPr>
          <a:xfrm>
            <a:off x="4170491" y="1349406"/>
            <a:ext cx="3888418" cy="53720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a.A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.: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sng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rechtsschutzinten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  <a:r>
              <a:rPr kumimoji="0" lang="de-DE" sz="2400" b="0" i="0" u="sng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sivste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Handlungsform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RS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(Art. 19 IV GG):	im Zweifel VA, da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auf-	schiebende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Wirkung 			(§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80 I VwGO) möglich	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[dagegen: VA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kann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anfechtbar werden]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VA (+)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2ADAD74-92CC-4189-BCB1-9AD6E53798C2}"/>
              </a:ext>
            </a:extLst>
          </p:cNvPr>
          <p:cNvSpPr txBox="1"/>
          <p:nvPr/>
        </p:nvSpPr>
        <p:spPr>
          <a:xfrm>
            <a:off x="8229601" y="1349406"/>
            <a:ext cx="3888418" cy="53720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	Form =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tatsächliche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Handlungsform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Handlungsformwahlrecht 	der Verwaltung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Rechtssicherheit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Rechtmäßigkeit der 	Handlungsform =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Recht = Begründetheit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„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formeller VA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[„Schein-VA“]</a:t>
            </a:r>
            <a:endParaRPr lang="de-DE" sz="24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679F73B-A65E-4104-A6F4-FB533EE9B74F}"/>
              </a:ext>
            </a:extLst>
          </p:cNvPr>
          <p:cNvCxnSpPr>
            <a:cxnSpLocks/>
          </p:cNvCxnSpPr>
          <p:nvPr/>
        </p:nvCxnSpPr>
        <p:spPr>
          <a:xfrm>
            <a:off x="6107837" y="56194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41305EA9-48DB-495B-9194-19FA57489B8B}"/>
              </a:ext>
            </a:extLst>
          </p:cNvPr>
          <p:cNvCxnSpPr>
            <a:cxnSpLocks/>
          </p:cNvCxnSpPr>
          <p:nvPr/>
        </p:nvCxnSpPr>
        <p:spPr>
          <a:xfrm>
            <a:off x="10416000" y="56194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E090ED64-A6FC-0D5E-6194-0F42CB29D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7816523-9D2C-707C-C084-4DCF00367673}"/>
              </a:ext>
            </a:extLst>
          </p:cNvPr>
          <p:cNvSpPr/>
          <p:nvPr/>
        </p:nvSpPr>
        <p:spPr>
          <a:xfrm>
            <a:off x="0" y="102357"/>
            <a:ext cx="2224585" cy="55955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85761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8301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Begehren durch Suspendierung erreichbar?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nur teilweise, da bei Erfolg das 1. Schreiben vom 04.03.2009 auflebt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gegen 1. Schreiben ebenfalls § 80 V 1 VwGO?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(-), 	1. Schreiben ≠ VA mangels Außenwirkung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nur interne Weisung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keine Rückwirkung der Bezeichnung des 1. Schreibens als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bzw. „Verwaltungsakt“ im 2. Schreiben, da maßgeblich tats. 							Handlungsform im Zeitpunkt der Maßnahme ist (Rechtssicherheit)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daher gegen 1. Schreiben: § 123 I VwGO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Prüfung der Rechtsnatur des 1. Schreibens kann auch im 3. Teil bei 						statthafter Antragsart erfolgen]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2E4C81-0763-A18B-6715-D1BB30331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D5B0764-8E80-680F-203A-A9F0DE0F2F38}"/>
              </a:ext>
            </a:extLst>
          </p:cNvPr>
          <p:cNvSpPr/>
          <p:nvPr/>
        </p:nvSpPr>
        <p:spPr>
          <a:xfrm>
            <a:off x="0" y="102357"/>
            <a:ext cx="2176818" cy="5732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286473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 = Antragsbefugnis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42 II VwGO analog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Ausschluss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Popularverfahren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Möglichkeit subjektiver Rechtsverletzung aus GR („Adressatentheorie“):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-	Art. 2 II 1 GG (körperliche Unversehrtheit)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-	Art. 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 I GG (APR)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-	subsidiär Art. 2 I GG (allg. Handlungsfreiheit)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VI.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Rechtsschutzbedürfnis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Vorheriger Antrag an die Behörde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unnötig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nötig nur bei § 80 VI, II 1 Nr. 1 VwGO, d.h. bei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Anforderung von 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öffent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lichen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Abgaben und Kosten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Umkehrschluss: in allen übrigen Fällen unnötig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8D54E6-AB4F-042C-DD2D-EC3BA4A53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E960359-2A1F-782A-13BD-DAF10711A77B}"/>
              </a:ext>
            </a:extLst>
          </p:cNvPr>
          <p:cNvSpPr/>
          <p:nvPr/>
        </p:nvSpPr>
        <p:spPr>
          <a:xfrm>
            <a:off x="0" y="102357"/>
            <a:ext cx="2156346" cy="5732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0958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Rechtsbehelf in der Hauptsache nötig? → differenzieren: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Rechtsbehelf in der Hauptsache darf nicht offensichtlich unzulässig sein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keine Verfristung, d.h. §§ 70, 74, 58 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keine Erledigung, d.h. § 43 II VwVfG (Wegfall der Beschwer)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Rechtsbehelf in der Hauptsache hat keine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Wirkung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Fall von § 80 II VwGO (hier: Nr. 4, da AO der s. V. am 05.06.2009)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C265160-28A0-49F5-B9F1-7C31FEDE1991}"/>
              </a:ext>
            </a:extLst>
          </p:cNvPr>
          <p:cNvSpPr txBox="1"/>
          <p:nvPr/>
        </p:nvSpPr>
        <p:spPr>
          <a:xfrm>
            <a:off x="2834640" y="1225118"/>
            <a:ext cx="2549533" cy="11185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unnötig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80 V 2 VwGO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C5469E3-400D-4473-BE43-C568671D32F3}"/>
              </a:ext>
            </a:extLst>
          </p:cNvPr>
          <p:cNvSpPr txBox="1"/>
          <p:nvPr/>
        </p:nvSpPr>
        <p:spPr>
          <a:xfrm>
            <a:off x="6807829" y="1287263"/>
            <a:ext cx="4301098" cy="1056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Widerspruch nötig?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aber egal, da erhoben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8685A78-AA99-4685-B490-FB7A10333A04}"/>
              </a:ext>
            </a:extLst>
          </p:cNvPr>
          <p:cNvCxnSpPr>
            <a:cxnSpLocks/>
          </p:cNvCxnSpPr>
          <p:nvPr/>
        </p:nvCxnSpPr>
        <p:spPr>
          <a:xfrm flipH="1">
            <a:off x="3936000" y="1194571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D1A61826-909A-4007-AAA2-E60A9D5DC68B}"/>
              </a:ext>
            </a:extLst>
          </p:cNvPr>
          <p:cNvCxnSpPr>
            <a:cxnSpLocks/>
          </p:cNvCxnSpPr>
          <p:nvPr/>
        </p:nvCxnSpPr>
        <p:spPr>
          <a:xfrm>
            <a:off x="6096000" y="1194571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3DD1B55-3844-E54B-62B8-E01CE6725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7FD68BAF-4DA8-6520-42CE-8E7B4C3122CE}"/>
              </a:ext>
            </a:extLst>
          </p:cNvPr>
          <p:cNvSpPr/>
          <p:nvPr/>
        </p:nvSpPr>
        <p:spPr>
          <a:xfrm>
            <a:off x="0" y="102357"/>
            <a:ext cx="2210937" cy="59367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90391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204699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soweit		→ Anordnung der sofortigen Vollziehung formell rechtswidrig ist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	→	bzw. das Aussetzungsinteresse des Ast. das öffentliche 												Interesse an der sofortigen Vollziehung überwiegt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Formelle Rechtmäßigkeit der AO der s. V.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Zuständigkeit, § 80 II 1 Nr. 4 VwGO (Ausgangs- / Widerspruchsbehörde)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Verfahren: Anhörung gemäß § 28 I VwVfG unnötig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), da AO der s. V. ≠ VA, 			da keine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.) Regelung, nur „prozessuales Annex“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Form, § 80 III VwGO: einzelfallbezogene schriftliche Begründung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Aus-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nahmecharakter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), hier fraglich: „unmittelbar eintretender Vertrauensverlust in 				der Bevölkerung nicht hinnehmbar“, dann ggf. „Heilung“ möglich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06A549E-A346-C724-7C92-580C133A2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09A756B-F806-A6BE-E1BF-5EAB3B415A8B}"/>
              </a:ext>
            </a:extLst>
          </p:cNvPr>
          <p:cNvSpPr/>
          <p:nvPr/>
        </p:nvSpPr>
        <p:spPr>
          <a:xfrm>
            <a:off x="0" y="102357"/>
            <a:ext cx="2245057" cy="62097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57347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80730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Interessenabwägung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[materielle Rechtmäßigkeit der AO der s. V.]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eigenständige Interessenabwägung des VG unter Berücksichtigung der 				Erfolgsaussichten der Hauptsache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falls VA bei summarischer Prüfung rechtswidrig, überwiegt das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Ausset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zungsinteresse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des Ast., da kein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Interesse an der sofortigen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Vollzie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rechtswidriger VA bestehen kann (Art. 20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Rechtmäßigkeit des VA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RGL nötig: (+), Vorbehalt des Gesetzes bei GR-Eingriffen („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Wesentlichkeitsth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C1D7818-05D7-4166-86F0-E28BAA62B52D}"/>
              </a:ext>
            </a:extLst>
          </p:cNvPr>
          <p:cNvCxnSpPr>
            <a:cxnSpLocks/>
          </p:cNvCxnSpPr>
          <p:nvPr/>
        </p:nvCxnSpPr>
        <p:spPr>
          <a:xfrm flipH="1">
            <a:off x="1776000" y="5567794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A27F4F33-A9D9-49DC-8E6E-3499CA87CE4E}"/>
              </a:ext>
            </a:extLst>
          </p:cNvPr>
          <p:cNvCxnSpPr>
            <a:cxnSpLocks/>
          </p:cNvCxnSpPr>
          <p:nvPr/>
        </p:nvCxnSpPr>
        <p:spPr>
          <a:xfrm>
            <a:off x="6096000" y="556779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1A64B62E-F78F-4767-BAD2-9AB76DD2863F}"/>
              </a:ext>
            </a:extLst>
          </p:cNvPr>
          <p:cNvCxnSpPr>
            <a:cxnSpLocks/>
          </p:cNvCxnSpPr>
          <p:nvPr/>
        </p:nvCxnSpPr>
        <p:spPr>
          <a:xfrm>
            <a:off x="6096000" y="5567794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2A08F1C-FD08-4129-999A-4C9BC30477A7}"/>
              </a:ext>
            </a:extLst>
          </p:cNvPr>
          <p:cNvSpPr txBox="1"/>
          <p:nvPr/>
        </p:nvSpPr>
        <p:spPr>
          <a:xfrm>
            <a:off x="1109709" y="5727032"/>
            <a:ext cx="3666478" cy="994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 II 1 GG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F2448CD-A5CE-45A1-92F7-D349AFCB113E}"/>
              </a:ext>
            </a:extLst>
          </p:cNvPr>
          <p:cNvSpPr txBox="1"/>
          <p:nvPr/>
        </p:nvSpPr>
        <p:spPr>
          <a:xfrm>
            <a:off x="5091763" y="5725317"/>
            <a:ext cx="2743200" cy="994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 I 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 I GG (APR)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AEF1C01-E741-4597-ABF5-476DC921C32A}"/>
              </a:ext>
            </a:extLst>
          </p:cNvPr>
          <p:cNvSpPr txBox="1"/>
          <p:nvPr/>
        </p:nvSpPr>
        <p:spPr>
          <a:xfrm>
            <a:off x="8839200" y="5725317"/>
            <a:ext cx="3044811" cy="994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jedenfalls subsidiär Art. 2 I GG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42DD566-C7E9-546A-3722-275BB26BE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975079" y="1"/>
            <a:ext cx="2216920" cy="1127759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02F9BFC7-A32A-98E4-0460-684458AFBF51}"/>
              </a:ext>
            </a:extLst>
          </p:cNvPr>
          <p:cNvSpPr/>
          <p:nvPr/>
        </p:nvSpPr>
        <p:spPr>
          <a:xfrm>
            <a:off x="0" y="102357"/>
            <a:ext cx="2216920" cy="60050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40781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09646" cy="645749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RGL existent: (+)</a:t>
            </a:r>
          </a:p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61 II BBG: 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„Beamtinnen und Beamte haben bei Ausübung des Dienstes 				oder bei einer Tätigkeit mit unmittelbarem Dienstbezug auch 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hinsichtlich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				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ihres Erscheinungsbilds Rücksicht auf das ihrem Amt entgegengebrachte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				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Vertrauen zu nehmen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. Insbesondere das Tragen von bestimmten Klei-				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dungsstücken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, Schmuck, Symbolen und 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Tätowierungen im sichtbaren 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Bereich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sowie die Art der Haar- und Barttracht 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können von der obersten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				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Dienstbehörde eingeschränkt oder untersagt werden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, soweit die Funktions-		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fähigkeit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der Verwaltung oder die Pflicht zum achtungs- und vertrauens-					würdigen Verhalten dies erfordert. </a:t>
            </a:r>
            <a:r>
              <a:rPr lang="de-DE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Das ist insbesondere dann der Fall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, 					wenn Merkmale des Erscheinungsbilds nach Satz 2 durch ihre über das 				übliche Maß hinausgehende besonders individualisierende Art geeignet 				sind, die amtliche Funktion der Beamtin oder des Beamten in den Hinter-			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zu drängen.“</a:t>
            </a:r>
          </a:p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Handlungsform (VA in Abgrenzung zur Weisung) kann offenbleiben, wenn 				jedenfalls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nicht erfüllt sind</a:t>
            </a:r>
            <a:endParaRPr lang="de-DE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8CD963-3A56-BEDA-2CCB-837417026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0F1EE51-F2A2-19EB-651E-1EAF23E365F8}"/>
              </a:ext>
            </a:extLst>
          </p:cNvPr>
          <p:cNvSpPr/>
          <p:nvPr/>
        </p:nvSpPr>
        <p:spPr>
          <a:xfrm>
            <a:off x="0" y="102357"/>
            <a:ext cx="2176818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55803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	Zuständigkeit, Verfahren (Anhörung: § 28 I VwVfG), Form (§ 37 II VwVfG)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	§ 61 II 2 BBG: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Funktionsfähigkeit der Verwaltung oder die Pflicht zum 					achtungs- und vertrauenswürdigen Verhalten“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	§ 61 II 3 BBG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„geeignet sind, die amtliche Funktion der Beamtin oder des 				Beamten in den Hintergrund zu drängen“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	Gesamtwürdigung von Totenkopf, Friedenstaube und Engel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	insbes. keine Gewaltverherrlichung erkennbar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 	keine Verletzung der Neutralitätspflicht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55EE089-43CB-D1E6-991D-726AFDC4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8AE4452-CC43-07C4-0288-A14FE4880162}"/>
              </a:ext>
            </a:extLst>
          </p:cNvPr>
          <p:cNvSpPr/>
          <p:nvPr/>
        </p:nvSpPr>
        <p:spPr>
          <a:xfrm>
            <a:off x="0" y="102357"/>
            <a:ext cx="2210937" cy="59367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80928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096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VA rechtswidrig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Aussetzungsinteresse überwiegt (Art. 20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→ Antrag begründet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→ VG stellt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Wirkung des Widerspruchs wieder her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→ 1. Schreiben vom 04.03.2009 lebt auf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18: VA oder innerdienstliche Weisung, 2. Teil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Obj. Antragshäufung (§ 44 VwGO analog) →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1.	geschrieben (+), derselbe Ag., Zusammenhang, dasselbe Gericht zuständig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2.	„gleichzeitig entscheidungsreif“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B5A63B-F85F-19C9-D734-44751F9B3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F9F43D9-A52E-585C-F68E-4CD4C893B61B}"/>
              </a:ext>
            </a:extLst>
          </p:cNvPr>
          <p:cNvSpPr/>
          <p:nvPr/>
        </p:nvSpPr>
        <p:spPr>
          <a:xfrm>
            <a:off x="0" y="102357"/>
            <a:ext cx="2197290" cy="60732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86659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9607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18: VA oder innerdienstliche Weisung, 3. Teil: 1. Schreiben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 bis III. (+), s. 1. Teil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122 I, 88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 123 V VwGO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§ 80 V 1 VwGO: (-), 	da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Schreiben ≠ VA mangels 					Außenwirkung (s. oben)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 123 I VwGO: (+), Sicherungsanordnung (Satz 1), da Erhaltung des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				quo (Unterlassen) begehrt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 = Antragsbefugnis: § 42 II VwGO analog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Ausschluss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Popularverfahren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zumind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Art. 2 I GG („Adressatentheorie“)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F4BBCD9-6A8B-BF99-3033-B3FC5274F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19185" y="1"/>
            <a:ext cx="1572814" cy="80009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0AB16E6-7528-D96A-3BF8-3C3945EDA3BF}"/>
              </a:ext>
            </a:extLst>
          </p:cNvPr>
          <p:cNvSpPr/>
          <p:nvPr/>
        </p:nvSpPr>
        <p:spPr>
          <a:xfrm>
            <a:off x="1" y="102358"/>
            <a:ext cx="2057400" cy="50301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/>
              <a:t>Verwaltungsrecht AT</a:t>
            </a:r>
          </a:p>
          <a:p>
            <a:pPr algn="ctr"/>
            <a:r>
              <a:rPr lang="de-DE" sz="1600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97546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203812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Rechtsschutzbedürfnis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Vorheriger Antrag an die Behörde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nötig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Personalgespräch (konkludent)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Rechtsbehelf in der Hauptsache (Klage) unnötig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123 I 1 VwGO: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auch schon vor Klageerhebung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Rechtsbehelf in der Hauptsache darf nicht offensichtlich unzulässig sein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insbes. keine Verfristung, d.h. §§ 70, 74, 58 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Hauptsache: 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auf Unterlassen (vgl. §§ 43 II, 111, 113 IV VwGO)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126 II BBG: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 allen Klagen ist ein Vorverfahren nach den Vorschriften 				des 8. Abschnitts der Verwaltungsgerichtsordnung durchzuführen.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fehlender Widerspruch nachholbar: mangels VA fraglich, ob Frist (§ 70 VwGO) 			anwendbar; allenfalls Jahresfrist mangels RBB (§§ 70 II, 58 II VwGO)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BBD4E32-8E0D-635C-3BC6-276EB140E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AB9DA8A-CAC2-B1A0-4C51-775ACDD927F6}"/>
              </a:ext>
            </a:extLst>
          </p:cNvPr>
          <p:cNvSpPr/>
          <p:nvPr/>
        </p:nvSpPr>
        <p:spPr>
          <a:xfrm>
            <a:off x="0" y="102357"/>
            <a:ext cx="2169994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425637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unzulässige Vorwegnahme der Hauptsache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Vorwegnahme ist zulässig, wenn die Hauptsache zu spät käme 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RS,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19 IV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hier: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unproblem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atisch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zumal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nur Sicherungsanordnung (vorläufiges Unter-			lassen)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begehrt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[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Hinweis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Prüfungsstandort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nach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eher keine Frage der Zulässigkeit, 		sondern der Begründetheit, da abhängig vom Inhalt der einstweiligen AO, vgl. 		§ 123 III VwGO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i.V.m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 938 I ZPO: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Das Gericht bestimmt nach freiem 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Ermes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welche Anordnungen zur Erreichung des Zweckes erforderlich sind.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2E2F800-5EB4-3222-02B9-B4D6B4824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2B145DB-6B22-4361-FCF4-4B9722F00C55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422946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563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soweit		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Anordnungsanspruch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[= Anspruch nach materiellem Recht]</a:t>
            </a: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						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 Anordnungsgrund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[= Eilbedürftigkeit]</a:t>
            </a: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glaubhaft gemacht sind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[= überwiegend wahrscheinlich] 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 123 III VwGO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iVm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§§ 920 II, 294 ZPO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summarische Prüfung [= Erkenntnisstand im vorläufigen Rechtsschutz]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920 II ZPO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 Anspruch und der Arrestgrund sind glaubhaft zu machen.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294 I ZPO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Wer eine tatsächliche Behauptung glaubhaft zu machen hat, 								 kann sich aller Beweismittel bedienen, auch zur Versicherung 								 an Eides statt zugelassen werden.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833CB6-75F0-82BB-F896-D3B1EA3E4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EACEBD3-E642-DAAF-9BE5-BB1E8A5BC106}"/>
              </a:ext>
            </a:extLst>
          </p:cNvPr>
          <p:cNvSpPr/>
          <p:nvPr/>
        </p:nvSpPr>
        <p:spPr>
          <a:xfrm>
            <a:off x="0" y="102357"/>
            <a:ext cx="2217761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6685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74136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Anordnungsanspruch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schlichter Abwehr- /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Unterlassungsasp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(hier aus GR: Art. 2 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Ableitung i.Ü.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§ 1004 BGB analog, Art. 20 III GG, Gewohnheitsrecht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Positiv: hoheitlicher Eingriff in ein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interne Weisung bzgl. Art. 2 I GG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Negativ: Eingriff rechtswidrig mangels Duldungspflicht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 61 II BBG: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nicht erfüllt (s. oben)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228E64-182F-D30D-8E4C-C783E5AFA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C0E72CF-04C2-A4BF-4695-ADE739B91A56}"/>
              </a:ext>
            </a:extLst>
          </p:cNvPr>
          <p:cNvSpPr/>
          <p:nvPr/>
        </p:nvSpPr>
        <p:spPr>
          <a:xfrm>
            <a:off x="0" y="102357"/>
            <a:ext cx="2326943" cy="59367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44080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RF / Asp.-Inhalt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Abwehr / Unterlassung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möglich und zumutbar)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Zw.-Erg.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Anordnungsanspruch (+)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Anordnungsgrund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Eilbedürftigkeit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keine unzulässige Vorwegnahme der Hauptsache (Art. 19 IV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→ vgl. Rechtsschutzbedürfnis [Prüfungsstandort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s. oben]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Antrag begründet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363AD4-AE71-D322-6DAB-92E7D65C5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C965500-0966-66CD-FB21-DEDE6A3050F9}"/>
              </a:ext>
            </a:extLst>
          </p:cNvPr>
          <p:cNvSpPr/>
          <p:nvPr/>
        </p:nvSpPr>
        <p:spPr>
          <a:xfrm>
            <a:off x="0" y="102357"/>
            <a:ext cx="2204113" cy="60732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26381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2876</Words>
  <Application>Microsoft Office PowerPoint</Application>
  <PresentationFormat>Breitbild</PresentationFormat>
  <Paragraphs>305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Frutiger</vt:lpstr>
      <vt:lpstr>Office</vt:lpstr>
      <vt:lpstr>Benutzerdefiniertes Design</vt:lpstr>
      <vt:lpstr>Verwaltungsrecht AT  Kurseinheit 13</vt:lpstr>
      <vt:lpstr>PowerPoint-Präsentation</vt:lpstr>
      <vt:lpstr>PowerPoint-Präsentation</vt:lpstr>
      <vt:lpstr>Verwaltungsrecht AT  FALL 18 – VA oder innerdienstliche Weisung?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954</cp:revision>
  <cp:lastPrinted>2020-03-23T18:57:22Z</cp:lastPrinted>
  <dcterms:created xsi:type="dcterms:W3CDTF">2020-03-20T12:42:26Z</dcterms:created>
  <dcterms:modified xsi:type="dcterms:W3CDTF">2026-07-09T08:50:09Z</dcterms:modified>
</cp:coreProperties>
</file>