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3"/>
  </p:notesMasterIdLst>
  <p:sldIdLst>
    <p:sldId id="500" r:id="rId3"/>
    <p:sldId id="472" r:id="rId4"/>
    <p:sldId id="413" r:id="rId5"/>
    <p:sldId id="453" r:id="rId6"/>
    <p:sldId id="506" r:id="rId7"/>
    <p:sldId id="422" r:id="rId8"/>
    <p:sldId id="313" r:id="rId9"/>
    <p:sldId id="375" r:id="rId10"/>
    <p:sldId id="314" r:id="rId11"/>
    <p:sldId id="467" r:id="rId12"/>
    <p:sldId id="501" r:id="rId13"/>
    <p:sldId id="491" r:id="rId14"/>
    <p:sldId id="503" r:id="rId15"/>
    <p:sldId id="504" r:id="rId16"/>
    <p:sldId id="505" r:id="rId17"/>
    <p:sldId id="339" r:id="rId18"/>
    <p:sldId id="430" r:id="rId19"/>
    <p:sldId id="431" r:id="rId20"/>
    <p:sldId id="432" r:id="rId21"/>
    <p:sldId id="376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bschnitt ohne Titel" id="{829043A9-710D-4005-AA1E-42AE4A314CFE}">
          <p14:sldIdLst>
            <p14:sldId id="500"/>
            <p14:sldId id="472"/>
            <p14:sldId id="413"/>
            <p14:sldId id="453"/>
            <p14:sldId id="506"/>
            <p14:sldId id="422"/>
            <p14:sldId id="313"/>
            <p14:sldId id="375"/>
            <p14:sldId id="314"/>
            <p14:sldId id="467"/>
            <p14:sldId id="501"/>
            <p14:sldId id="491"/>
            <p14:sldId id="503"/>
            <p14:sldId id="504"/>
            <p14:sldId id="505"/>
            <p14:sldId id="339"/>
            <p14:sldId id="430"/>
            <p14:sldId id="431"/>
            <p14:sldId id="432"/>
            <p14:sldId id="37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3A0E56-7714-48E0-BB4B-FB01E181C1D9}" v="4" dt="2026-07-17T09:40:31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77" autoAdjust="0"/>
    <p:restoredTop sz="94125" autoAdjust="0"/>
  </p:normalViewPr>
  <p:slideViewPr>
    <p:cSldViewPr snapToGrid="0">
      <p:cViewPr varScale="1">
        <p:scale>
          <a:sx n="140" d="100"/>
          <a:sy n="140" d="100"/>
        </p:scale>
        <p:origin x="402" y="13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 Panten" userId="4837875be9110987" providerId="LiveId" clId="{64205E3A-E4CC-4CCE-AE71-0DBE2D499113}"/>
    <pc:docChg chg="undo custSel addSld delSld modSld sldOrd delSection modSection">
      <pc:chgData name="Jana Panten" userId="4837875be9110987" providerId="LiveId" clId="{64205E3A-E4CC-4CCE-AE71-0DBE2D499113}" dt="2026-07-17T09:45:03.441" v="97" actId="14100"/>
      <pc:docMkLst>
        <pc:docMk/>
      </pc:docMkLst>
      <pc:sldChg chg="del">
        <pc:chgData name="Jana Panten" userId="4837875be9110987" providerId="LiveId" clId="{64205E3A-E4CC-4CCE-AE71-0DBE2D499113}" dt="2026-07-17T09:36:33.103" v="0" actId="47"/>
        <pc:sldMkLst>
          <pc:docMk/>
          <pc:sldMk cId="3142399047" sldId="256"/>
        </pc:sldMkLst>
      </pc:sldChg>
      <pc:sldChg chg="addSp mod">
        <pc:chgData name="Jana Panten" userId="4837875be9110987" providerId="LiveId" clId="{64205E3A-E4CC-4CCE-AE71-0DBE2D499113}" dt="2026-07-17T09:41:49.049" v="70" actId="22"/>
        <pc:sldMkLst>
          <pc:docMk/>
          <pc:sldMk cId="436478614" sldId="313"/>
        </pc:sldMkLst>
        <pc:spChg chg="add">
          <ac:chgData name="Jana Panten" userId="4837875be9110987" providerId="LiveId" clId="{64205E3A-E4CC-4CCE-AE71-0DBE2D499113}" dt="2026-07-17T09:41:49.049" v="70" actId="22"/>
          <ac:spMkLst>
            <pc:docMk/>
            <pc:sldMk cId="436478614" sldId="313"/>
            <ac:spMk id="11" creationId="{22690060-572E-E400-6C5F-23B8E91D8BB8}"/>
          </ac:spMkLst>
        </pc:spChg>
        <pc:picChg chg="add">
          <ac:chgData name="Jana Panten" userId="4837875be9110987" providerId="LiveId" clId="{64205E3A-E4CC-4CCE-AE71-0DBE2D499113}" dt="2026-07-17T09:36:58.983" v="10" actId="22"/>
          <ac:picMkLst>
            <pc:docMk/>
            <pc:sldMk cId="436478614" sldId="313"/>
            <ac:picMk id="5" creationId="{4C7BC9A6-9A22-8B0F-5A1C-BF96C8143D69}"/>
          </ac:picMkLst>
        </pc:picChg>
      </pc:sldChg>
      <pc:sldChg chg="addSp mod">
        <pc:chgData name="Jana Panten" userId="4837875be9110987" providerId="LiveId" clId="{64205E3A-E4CC-4CCE-AE71-0DBE2D499113}" dt="2026-07-17T09:42:04.206" v="73" actId="22"/>
        <pc:sldMkLst>
          <pc:docMk/>
          <pc:sldMk cId="556092991" sldId="314"/>
        </pc:sldMkLst>
        <pc:spChg chg="add">
          <ac:chgData name="Jana Panten" userId="4837875be9110987" providerId="LiveId" clId="{64205E3A-E4CC-4CCE-AE71-0DBE2D499113}" dt="2026-07-17T09:42:04.206" v="73" actId="22"/>
          <ac:spMkLst>
            <pc:docMk/>
            <pc:sldMk cId="556092991" sldId="314"/>
            <ac:spMk id="8" creationId="{4E868902-EBCE-9302-16DE-3C3B15ACAFEE}"/>
          </ac:spMkLst>
        </pc:spChg>
        <pc:picChg chg="add">
          <ac:chgData name="Jana Panten" userId="4837875be9110987" providerId="LiveId" clId="{64205E3A-E4CC-4CCE-AE71-0DBE2D499113}" dt="2026-07-17T09:37:10.439" v="13" actId="22"/>
          <ac:picMkLst>
            <pc:docMk/>
            <pc:sldMk cId="556092991" sldId="314"/>
            <ac:picMk id="5" creationId="{26448222-5B5B-779E-D947-B32F8FABBD97}"/>
          </ac:picMkLst>
        </pc:picChg>
      </pc:sldChg>
      <pc:sldChg chg="addSp mod">
        <pc:chgData name="Jana Panten" userId="4837875be9110987" providerId="LiveId" clId="{64205E3A-E4CC-4CCE-AE71-0DBE2D499113}" dt="2026-07-17T09:42:51.218" v="85" actId="22"/>
        <pc:sldMkLst>
          <pc:docMk/>
          <pc:sldMk cId="1049378187" sldId="339"/>
        </pc:sldMkLst>
        <pc:spChg chg="add">
          <ac:chgData name="Jana Panten" userId="4837875be9110987" providerId="LiveId" clId="{64205E3A-E4CC-4CCE-AE71-0DBE2D499113}" dt="2026-07-17T09:42:51.218" v="85" actId="22"/>
          <ac:spMkLst>
            <pc:docMk/>
            <pc:sldMk cId="1049378187" sldId="339"/>
            <ac:spMk id="8" creationId="{CF18D46E-A7AC-83C2-BD0C-E82B3B84A0FD}"/>
          </ac:spMkLst>
        </pc:spChg>
        <pc:picChg chg="add">
          <ac:chgData name="Jana Panten" userId="4837875be9110987" providerId="LiveId" clId="{64205E3A-E4CC-4CCE-AE71-0DBE2D499113}" dt="2026-07-17T09:37:40.443" v="21" actId="22"/>
          <ac:picMkLst>
            <pc:docMk/>
            <pc:sldMk cId="1049378187" sldId="339"/>
            <ac:picMk id="5" creationId="{99BE8B39-02C7-9615-31CB-4FD7FC259CD5}"/>
          </ac:picMkLst>
        </pc:picChg>
      </pc:sldChg>
      <pc:sldChg chg="addSp modSp mod">
        <pc:chgData name="Jana Panten" userId="4837875be9110987" providerId="LiveId" clId="{64205E3A-E4CC-4CCE-AE71-0DBE2D499113}" dt="2026-07-17T09:41:57.811" v="72" actId="14100"/>
        <pc:sldMkLst>
          <pc:docMk/>
          <pc:sldMk cId="1358814803" sldId="375"/>
        </pc:sldMkLst>
        <pc:spChg chg="add mod">
          <ac:chgData name="Jana Panten" userId="4837875be9110987" providerId="LiveId" clId="{64205E3A-E4CC-4CCE-AE71-0DBE2D499113}" dt="2026-07-17T09:41:57.811" v="72" actId="14100"/>
          <ac:spMkLst>
            <pc:docMk/>
            <pc:sldMk cId="1358814803" sldId="375"/>
            <ac:spMk id="8" creationId="{8B06FC8D-4263-BDE9-85C2-59803AF47D97}"/>
          </ac:spMkLst>
        </pc:spChg>
        <pc:picChg chg="add mod">
          <ac:chgData name="Jana Panten" userId="4837875be9110987" providerId="LiveId" clId="{64205E3A-E4CC-4CCE-AE71-0DBE2D499113}" dt="2026-07-17T09:37:06.664" v="12" actId="14100"/>
          <ac:picMkLst>
            <pc:docMk/>
            <pc:sldMk cId="1358814803" sldId="375"/>
            <ac:picMk id="6" creationId="{830DA055-81D9-87C8-1615-D9C6EBD3C7E5}"/>
          </ac:picMkLst>
        </pc:picChg>
      </pc:sldChg>
      <pc:sldChg chg="addSp modSp mod">
        <pc:chgData name="Jana Panten" userId="4837875be9110987" providerId="LiveId" clId="{64205E3A-E4CC-4CCE-AE71-0DBE2D499113}" dt="2026-07-17T09:43:18.361" v="93" actId="14100"/>
        <pc:sldMkLst>
          <pc:docMk/>
          <pc:sldMk cId="3430812596" sldId="376"/>
        </pc:sldMkLst>
        <pc:spChg chg="add mod">
          <ac:chgData name="Jana Panten" userId="4837875be9110987" providerId="LiveId" clId="{64205E3A-E4CC-4CCE-AE71-0DBE2D499113}" dt="2026-07-17T09:43:18.361" v="93" actId="14100"/>
          <ac:spMkLst>
            <pc:docMk/>
            <pc:sldMk cId="3430812596" sldId="376"/>
            <ac:spMk id="7" creationId="{23282DE7-3D26-FF58-6B54-5AE73750E0A8}"/>
          </ac:spMkLst>
        </pc:spChg>
        <pc:picChg chg="add">
          <ac:chgData name="Jana Panten" userId="4837875be9110987" providerId="LiveId" clId="{64205E3A-E4CC-4CCE-AE71-0DBE2D499113}" dt="2026-07-17T09:38:09.719" v="27" actId="22"/>
          <ac:picMkLst>
            <pc:docMk/>
            <pc:sldMk cId="3430812596" sldId="376"/>
            <ac:picMk id="5" creationId="{036F4B52-BC20-A16C-7C64-B5AD9BE46350}"/>
          </ac:picMkLst>
        </pc:picChg>
      </pc:sldChg>
      <pc:sldChg chg="addSp modSp mod">
        <pc:chgData name="Jana Panten" userId="4837875be9110987" providerId="LiveId" clId="{64205E3A-E4CC-4CCE-AE71-0DBE2D499113}" dt="2026-07-17T09:38:56.295" v="33" actId="20577"/>
        <pc:sldMkLst>
          <pc:docMk/>
          <pc:sldMk cId="1806296843" sldId="413"/>
        </pc:sldMkLst>
        <pc:spChg chg="add mod">
          <ac:chgData name="Jana Panten" userId="4837875be9110987" providerId="LiveId" clId="{64205E3A-E4CC-4CCE-AE71-0DBE2D499113}" dt="2026-07-17T09:38:56.295" v="33" actId="20577"/>
          <ac:spMkLst>
            <pc:docMk/>
            <pc:sldMk cId="1806296843" sldId="413"/>
            <ac:spMk id="7" creationId="{2DC8E956-95C7-A268-6301-687ADF649A36}"/>
          </ac:spMkLst>
        </pc:spChg>
        <pc:picChg chg="add">
          <ac:chgData name="Jana Panten" userId="4837875be9110987" providerId="LiveId" clId="{64205E3A-E4CC-4CCE-AE71-0DBE2D499113}" dt="2026-07-17T09:36:51.078" v="7" actId="22"/>
          <ac:picMkLst>
            <pc:docMk/>
            <pc:sldMk cId="1806296843" sldId="413"/>
            <ac:picMk id="5" creationId="{9086D72F-F332-7BC6-ECF2-C8A2702F24BF}"/>
          </ac:picMkLst>
        </pc:picChg>
      </pc:sldChg>
      <pc:sldChg chg="addSp modSp mod">
        <pc:chgData name="Jana Panten" userId="4837875be9110987" providerId="LiveId" clId="{64205E3A-E4CC-4CCE-AE71-0DBE2D499113}" dt="2026-07-17T09:39:18.363" v="54" actId="20577"/>
        <pc:sldMkLst>
          <pc:docMk/>
          <pc:sldMk cId="1405370695" sldId="422"/>
        </pc:sldMkLst>
        <pc:spChg chg="add mod">
          <ac:chgData name="Jana Panten" userId="4837875be9110987" providerId="LiveId" clId="{64205E3A-E4CC-4CCE-AE71-0DBE2D499113}" dt="2026-07-17T09:39:18.363" v="54" actId="20577"/>
          <ac:spMkLst>
            <pc:docMk/>
            <pc:sldMk cId="1405370695" sldId="422"/>
            <ac:spMk id="7" creationId="{BF404589-0737-1A2B-3FDE-777233BBB6B9}"/>
          </ac:spMkLst>
        </pc:spChg>
        <pc:picChg chg="add">
          <ac:chgData name="Jana Panten" userId="4837875be9110987" providerId="LiveId" clId="{64205E3A-E4CC-4CCE-AE71-0DBE2D499113}" dt="2026-07-17T09:36:56.660" v="9" actId="22"/>
          <ac:picMkLst>
            <pc:docMk/>
            <pc:sldMk cId="1405370695" sldId="422"/>
            <ac:picMk id="5" creationId="{EFEB921D-993C-02E5-A6FB-E4C56AE6AFDF}"/>
          </ac:picMkLst>
        </pc:picChg>
      </pc:sldChg>
      <pc:sldChg chg="addSp modSp mod">
        <pc:chgData name="Jana Panten" userId="4837875be9110987" providerId="LiveId" clId="{64205E3A-E4CC-4CCE-AE71-0DBE2D499113}" dt="2026-07-17T09:44:59.203" v="96" actId="14100"/>
        <pc:sldMkLst>
          <pc:docMk/>
          <pc:sldMk cId="1164035555" sldId="430"/>
        </pc:sldMkLst>
        <pc:spChg chg="add mod">
          <ac:chgData name="Jana Panten" userId="4837875be9110987" providerId="LiveId" clId="{64205E3A-E4CC-4CCE-AE71-0DBE2D499113}" dt="2026-07-17T09:44:59.203" v="96" actId="14100"/>
          <ac:spMkLst>
            <pc:docMk/>
            <pc:sldMk cId="1164035555" sldId="430"/>
            <ac:spMk id="8" creationId="{FBCD15A6-BF30-22A0-5995-6AD88CCEC791}"/>
          </ac:spMkLst>
        </pc:spChg>
        <pc:picChg chg="add mod">
          <ac:chgData name="Jana Panten" userId="4837875be9110987" providerId="LiveId" clId="{64205E3A-E4CC-4CCE-AE71-0DBE2D499113}" dt="2026-07-17T09:37:50.909" v="23" actId="14100"/>
          <ac:picMkLst>
            <pc:docMk/>
            <pc:sldMk cId="1164035555" sldId="430"/>
            <ac:picMk id="6" creationId="{88607566-6426-B527-D0AD-4CE0DF8B2328}"/>
          </ac:picMkLst>
        </pc:picChg>
      </pc:sldChg>
      <pc:sldChg chg="addSp modSp mod">
        <pc:chgData name="Jana Panten" userId="4837875be9110987" providerId="LiveId" clId="{64205E3A-E4CC-4CCE-AE71-0DBE2D499113}" dt="2026-07-17T09:45:03.441" v="97" actId="14100"/>
        <pc:sldMkLst>
          <pc:docMk/>
          <pc:sldMk cId="3329933502" sldId="431"/>
        </pc:sldMkLst>
        <pc:spChg chg="add mod">
          <ac:chgData name="Jana Panten" userId="4837875be9110987" providerId="LiveId" clId="{64205E3A-E4CC-4CCE-AE71-0DBE2D499113}" dt="2026-07-17T09:45:03.441" v="97" actId="14100"/>
          <ac:spMkLst>
            <pc:docMk/>
            <pc:sldMk cId="3329933502" sldId="431"/>
            <ac:spMk id="16" creationId="{BE0FB4D9-0A5D-8A8C-C0B7-55F2B846B7F8}"/>
          </ac:spMkLst>
        </pc:spChg>
        <pc:picChg chg="add">
          <ac:chgData name="Jana Panten" userId="4837875be9110987" providerId="LiveId" clId="{64205E3A-E4CC-4CCE-AE71-0DBE2D499113}" dt="2026-07-17T09:37:55.461" v="24" actId="22"/>
          <ac:picMkLst>
            <pc:docMk/>
            <pc:sldMk cId="3329933502" sldId="431"/>
            <ac:picMk id="6" creationId="{915E3795-20DD-EC90-A44B-36707009F933}"/>
          </ac:picMkLst>
        </pc:picChg>
      </pc:sldChg>
      <pc:sldChg chg="addSp modSp mod">
        <pc:chgData name="Jana Panten" userId="4837875be9110987" providerId="LiveId" clId="{64205E3A-E4CC-4CCE-AE71-0DBE2D499113}" dt="2026-07-17T09:43:12.593" v="91" actId="14100"/>
        <pc:sldMkLst>
          <pc:docMk/>
          <pc:sldMk cId="742220667" sldId="432"/>
        </pc:sldMkLst>
        <pc:spChg chg="add mod">
          <ac:chgData name="Jana Panten" userId="4837875be9110987" providerId="LiveId" clId="{64205E3A-E4CC-4CCE-AE71-0DBE2D499113}" dt="2026-07-17T09:43:12.593" v="91" actId="14100"/>
          <ac:spMkLst>
            <pc:docMk/>
            <pc:sldMk cId="742220667" sldId="432"/>
            <ac:spMk id="14" creationId="{DB18EBDB-3AEF-C9F5-9444-A16532F168B2}"/>
          </ac:spMkLst>
        </pc:spChg>
        <pc:picChg chg="add mod">
          <ac:chgData name="Jana Panten" userId="4837875be9110987" providerId="LiveId" clId="{64205E3A-E4CC-4CCE-AE71-0DBE2D499113}" dt="2026-07-17T09:38:05.270" v="26" actId="14100"/>
          <ac:picMkLst>
            <pc:docMk/>
            <pc:sldMk cId="742220667" sldId="432"/>
            <ac:picMk id="5" creationId="{314A334B-09DF-4727-CC76-B643603A8466}"/>
          </ac:picMkLst>
        </pc:picChg>
      </pc:sldChg>
      <pc:sldChg chg="addSp mod">
        <pc:chgData name="Jana Panten" userId="4837875be9110987" providerId="LiveId" clId="{64205E3A-E4CC-4CCE-AE71-0DBE2D499113}" dt="2026-07-17T09:39:02.684" v="34" actId="22"/>
        <pc:sldMkLst>
          <pc:docMk/>
          <pc:sldMk cId="453833094" sldId="453"/>
        </pc:sldMkLst>
        <pc:spChg chg="add">
          <ac:chgData name="Jana Panten" userId="4837875be9110987" providerId="LiveId" clId="{64205E3A-E4CC-4CCE-AE71-0DBE2D499113}" dt="2026-07-17T09:39:02.684" v="34" actId="22"/>
          <ac:spMkLst>
            <pc:docMk/>
            <pc:sldMk cId="453833094" sldId="453"/>
            <ac:spMk id="7" creationId="{803392CE-8EAC-FB41-316D-5A458478A4CF}"/>
          </ac:spMkLst>
        </pc:spChg>
        <pc:picChg chg="add">
          <ac:chgData name="Jana Panten" userId="4837875be9110987" providerId="LiveId" clId="{64205E3A-E4CC-4CCE-AE71-0DBE2D499113}" dt="2026-07-17T09:36:53.894" v="8" actId="22"/>
          <ac:picMkLst>
            <pc:docMk/>
            <pc:sldMk cId="453833094" sldId="453"/>
            <ac:picMk id="5" creationId="{6B5CBBB8-FC2D-72D2-8DAC-1F4730A0B591}"/>
          </ac:picMkLst>
        </pc:picChg>
      </pc:sldChg>
      <pc:sldChg chg="addSp modSp mod">
        <pc:chgData name="Jana Panten" userId="4837875be9110987" providerId="LiveId" clId="{64205E3A-E4CC-4CCE-AE71-0DBE2D499113}" dt="2026-07-17T09:42:13.478" v="75" actId="14100"/>
        <pc:sldMkLst>
          <pc:docMk/>
          <pc:sldMk cId="1329516166" sldId="467"/>
        </pc:sldMkLst>
        <pc:spChg chg="add mod">
          <ac:chgData name="Jana Panten" userId="4837875be9110987" providerId="LiveId" clId="{64205E3A-E4CC-4CCE-AE71-0DBE2D499113}" dt="2026-07-17T09:42:13.478" v="75" actId="14100"/>
          <ac:spMkLst>
            <pc:docMk/>
            <pc:sldMk cId="1329516166" sldId="467"/>
            <ac:spMk id="7" creationId="{5A5C3FE6-1AFC-69EF-96A5-AD14458FB16E}"/>
          </ac:spMkLst>
        </pc:spChg>
        <pc:picChg chg="add">
          <ac:chgData name="Jana Panten" userId="4837875be9110987" providerId="LiveId" clId="{64205E3A-E4CC-4CCE-AE71-0DBE2D499113}" dt="2026-07-17T09:37:17.295" v="14" actId="22"/>
          <ac:picMkLst>
            <pc:docMk/>
            <pc:sldMk cId="1329516166" sldId="467"/>
            <ac:picMk id="5" creationId="{DBA6977C-5605-D344-A0B0-118C8720509C}"/>
          </ac:picMkLst>
        </pc:picChg>
      </pc:sldChg>
      <pc:sldChg chg="addSp modSp mod">
        <pc:chgData name="Jana Panten" userId="4837875be9110987" providerId="LiveId" clId="{64205E3A-E4CC-4CCE-AE71-0DBE2D499113}" dt="2026-07-17T09:38:48.914" v="30" actId="20577"/>
        <pc:sldMkLst>
          <pc:docMk/>
          <pc:sldMk cId="3711007565" sldId="472"/>
        </pc:sldMkLst>
        <pc:spChg chg="add mod">
          <ac:chgData name="Jana Panten" userId="4837875be9110987" providerId="LiveId" clId="{64205E3A-E4CC-4CCE-AE71-0DBE2D499113}" dt="2026-07-17T09:38:48.914" v="30" actId="20577"/>
          <ac:spMkLst>
            <pc:docMk/>
            <pc:sldMk cId="3711007565" sldId="472"/>
            <ac:spMk id="7" creationId="{F07049CD-E954-CB9E-914D-D499FF8FE7E4}"/>
          </ac:spMkLst>
        </pc:spChg>
        <pc:picChg chg="add">
          <ac:chgData name="Jana Panten" userId="4837875be9110987" providerId="LiveId" clId="{64205E3A-E4CC-4CCE-AE71-0DBE2D499113}" dt="2026-07-17T09:36:48.653" v="6" actId="22"/>
          <ac:picMkLst>
            <pc:docMk/>
            <pc:sldMk cId="3711007565" sldId="472"/>
            <ac:picMk id="5" creationId="{7ADD182A-2563-AAFF-4B8E-C2B9F10B1AB2}"/>
          </ac:picMkLst>
        </pc:picChg>
      </pc:sldChg>
      <pc:sldChg chg="addSp modSp mod">
        <pc:chgData name="Jana Panten" userId="4837875be9110987" providerId="LiveId" clId="{64205E3A-E4CC-4CCE-AE71-0DBE2D499113}" dt="2026-07-17T09:44:42.634" v="94" actId="14100"/>
        <pc:sldMkLst>
          <pc:docMk/>
          <pc:sldMk cId="857618935" sldId="491"/>
        </pc:sldMkLst>
        <pc:spChg chg="add mod">
          <ac:chgData name="Jana Panten" userId="4837875be9110987" providerId="LiveId" clId="{64205E3A-E4CC-4CCE-AE71-0DBE2D499113}" dt="2026-07-17T09:44:42.634" v="94" actId="14100"/>
          <ac:spMkLst>
            <pc:docMk/>
            <pc:sldMk cId="857618935" sldId="491"/>
            <ac:spMk id="7" creationId="{9EB411DC-3FCE-6D29-723D-014C6EAA184F}"/>
          </ac:spMkLst>
        </pc:spChg>
        <pc:picChg chg="add">
          <ac:chgData name="Jana Panten" userId="4837875be9110987" providerId="LiveId" clId="{64205E3A-E4CC-4CCE-AE71-0DBE2D499113}" dt="2026-07-17T09:37:22.880" v="16" actId="22"/>
          <ac:picMkLst>
            <pc:docMk/>
            <pc:sldMk cId="857618935" sldId="491"/>
            <ac:picMk id="5" creationId="{5D056D39-7F6B-E9E4-9F17-B4F13E308D0F}"/>
          </ac:picMkLst>
        </pc:picChg>
      </pc:sldChg>
      <pc:sldChg chg="modSp add mod ord">
        <pc:chgData name="Jana Panten" userId="4837875be9110987" providerId="LiveId" clId="{64205E3A-E4CC-4CCE-AE71-0DBE2D499113}" dt="2026-07-17T09:36:41.948" v="5" actId="20577"/>
        <pc:sldMkLst>
          <pc:docMk/>
          <pc:sldMk cId="551010606" sldId="500"/>
        </pc:sldMkLst>
        <pc:spChg chg="mod">
          <ac:chgData name="Jana Panten" userId="4837875be9110987" providerId="LiveId" clId="{64205E3A-E4CC-4CCE-AE71-0DBE2D499113}" dt="2026-07-17T09:36:41.948" v="5" actId="20577"/>
          <ac:spMkLst>
            <pc:docMk/>
            <pc:sldMk cId="551010606" sldId="500"/>
            <ac:spMk id="2" creationId="{1AFCD795-5B8F-4ABE-9B00-772280028334}"/>
          </ac:spMkLst>
        </pc:spChg>
      </pc:sldChg>
      <pc:sldChg chg="addSp modSp mod">
        <pc:chgData name="Jana Panten" userId="4837875be9110987" providerId="LiveId" clId="{64205E3A-E4CC-4CCE-AE71-0DBE2D499113}" dt="2026-07-17T09:42:21.425" v="77" actId="14100"/>
        <pc:sldMkLst>
          <pc:docMk/>
          <pc:sldMk cId="1439664801" sldId="501"/>
        </pc:sldMkLst>
        <pc:spChg chg="add mod">
          <ac:chgData name="Jana Panten" userId="4837875be9110987" providerId="LiveId" clId="{64205E3A-E4CC-4CCE-AE71-0DBE2D499113}" dt="2026-07-17T09:42:21.425" v="77" actId="14100"/>
          <ac:spMkLst>
            <pc:docMk/>
            <pc:sldMk cId="1439664801" sldId="501"/>
            <ac:spMk id="7" creationId="{D141B29F-05EA-1422-EFED-273915AB7DF8}"/>
          </ac:spMkLst>
        </pc:spChg>
        <pc:picChg chg="add">
          <ac:chgData name="Jana Panten" userId="4837875be9110987" providerId="LiveId" clId="{64205E3A-E4CC-4CCE-AE71-0DBE2D499113}" dt="2026-07-17T09:37:19.423" v="15" actId="22"/>
          <ac:picMkLst>
            <pc:docMk/>
            <pc:sldMk cId="1439664801" sldId="501"/>
            <ac:picMk id="5" creationId="{A54C9CD8-2CC7-D160-3AA4-D38A8B675165}"/>
          </ac:picMkLst>
        </pc:picChg>
      </pc:sldChg>
      <pc:sldChg chg="addSp modSp mod">
        <pc:chgData name="Jana Panten" userId="4837875be9110987" providerId="LiveId" clId="{64205E3A-E4CC-4CCE-AE71-0DBE2D499113}" dt="2026-07-17T09:44:47.698" v="95" actId="14100"/>
        <pc:sldMkLst>
          <pc:docMk/>
          <pc:sldMk cId="21970171" sldId="503"/>
        </pc:sldMkLst>
        <pc:spChg chg="add mod">
          <ac:chgData name="Jana Panten" userId="4837875be9110987" providerId="LiveId" clId="{64205E3A-E4CC-4CCE-AE71-0DBE2D499113}" dt="2026-07-17T09:44:47.698" v="95" actId="14100"/>
          <ac:spMkLst>
            <pc:docMk/>
            <pc:sldMk cId="21970171" sldId="503"/>
            <ac:spMk id="15" creationId="{45C124F5-798C-1FEF-0096-62819D9FDD3C}"/>
          </ac:spMkLst>
        </pc:spChg>
        <pc:picChg chg="add mod">
          <ac:chgData name="Jana Panten" userId="4837875be9110987" providerId="LiveId" clId="{64205E3A-E4CC-4CCE-AE71-0DBE2D499113}" dt="2026-07-17T09:37:29.939" v="18" actId="14100"/>
          <ac:picMkLst>
            <pc:docMk/>
            <pc:sldMk cId="21970171" sldId="503"/>
            <ac:picMk id="10" creationId="{851AEFAD-9EF2-8AA3-30BF-771D18D3E11C}"/>
          </ac:picMkLst>
        </pc:picChg>
      </pc:sldChg>
      <pc:sldChg chg="addSp mod">
        <pc:chgData name="Jana Panten" userId="4837875be9110987" providerId="LiveId" clId="{64205E3A-E4CC-4CCE-AE71-0DBE2D499113}" dt="2026-07-17T09:42:38.665" v="82" actId="22"/>
        <pc:sldMkLst>
          <pc:docMk/>
          <pc:sldMk cId="2836562927" sldId="504"/>
        </pc:sldMkLst>
        <pc:spChg chg="add">
          <ac:chgData name="Jana Panten" userId="4837875be9110987" providerId="LiveId" clId="{64205E3A-E4CC-4CCE-AE71-0DBE2D499113}" dt="2026-07-17T09:42:38.665" v="82" actId="22"/>
          <ac:spMkLst>
            <pc:docMk/>
            <pc:sldMk cId="2836562927" sldId="504"/>
            <ac:spMk id="7" creationId="{98F5C52A-F123-569B-282F-4AB688FF2E21}"/>
          </ac:spMkLst>
        </pc:spChg>
        <pc:picChg chg="add">
          <ac:chgData name="Jana Panten" userId="4837875be9110987" providerId="LiveId" clId="{64205E3A-E4CC-4CCE-AE71-0DBE2D499113}" dt="2026-07-17T09:37:34.454" v="19" actId="22"/>
          <ac:picMkLst>
            <pc:docMk/>
            <pc:sldMk cId="2836562927" sldId="504"/>
            <ac:picMk id="5" creationId="{E322FECE-2A88-C41C-EF4F-F4AE444FEF5E}"/>
          </ac:picMkLst>
        </pc:picChg>
      </pc:sldChg>
      <pc:sldChg chg="addSp modSp mod">
        <pc:chgData name="Jana Panten" userId="4837875be9110987" providerId="LiveId" clId="{64205E3A-E4CC-4CCE-AE71-0DBE2D499113}" dt="2026-07-17T09:42:47.415" v="84" actId="14100"/>
        <pc:sldMkLst>
          <pc:docMk/>
          <pc:sldMk cId="782352644" sldId="505"/>
        </pc:sldMkLst>
        <pc:spChg chg="add mod">
          <ac:chgData name="Jana Panten" userId="4837875be9110987" providerId="LiveId" clId="{64205E3A-E4CC-4CCE-AE71-0DBE2D499113}" dt="2026-07-17T09:42:47.415" v="84" actId="14100"/>
          <ac:spMkLst>
            <pc:docMk/>
            <pc:sldMk cId="782352644" sldId="505"/>
            <ac:spMk id="9" creationId="{99E5FB1B-83DE-D919-F378-BC297D1AE391}"/>
          </ac:spMkLst>
        </pc:spChg>
        <pc:picChg chg="add">
          <ac:chgData name="Jana Panten" userId="4837875be9110987" providerId="LiveId" clId="{64205E3A-E4CC-4CCE-AE71-0DBE2D499113}" dt="2026-07-17T09:37:37.951" v="20" actId="22"/>
          <ac:picMkLst>
            <pc:docMk/>
            <pc:sldMk cId="782352644" sldId="505"/>
            <ac:picMk id="6" creationId="{551CCAA2-DB0A-9011-A6D5-BBB1B08321F2}"/>
          </ac:picMkLst>
        </pc:picChg>
      </pc:sldChg>
      <pc:sldChg chg="addSp delSp modSp add mod">
        <pc:chgData name="Jana Panten" userId="4837875be9110987" providerId="LiveId" clId="{64205E3A-E4CC-4CCE-AE71-0DBE2D499113}" dt="2026-07-17T09:41:31.142" v="69" actId="207"/>
        <pc:sldMkLst>
          <pc:docMk/>
          <pc:sldMk cId="622509706" sldId="506"/>
        </pc:sldMkLst>
        <pc:spChg chg="mod">
          <ac:chgData name="Jana Panten" userId="4837875be9110987" providerId="LiveId" clId="{64205E3A-E4CC-4CCE-AE71-0DBE2D499113}" dt="2026-07-17T09:40:06.215" v="59" actId="108"/>
          <ac:spMkLst>
            <pc:docMk/>
            <pc:sldMk cId="622509706" sldId="506"/>
            <ac:spMk id="2" creationId="{7DB8C157-8652-B887-14A3-93EC152D25FB}"/>
          </ac:spMkLst>
        </pc:spChg>
        <pc:spChg chg="mod">
          <ac:chgData name="Jana Panten" userId="4837875be9110987" providerId="LiveId" clId="{64205E3A-E4CC-4CCE-AE71-0DBE2D499113}" dt="2026-07-17T09:41:24.534" v="68" actId="207"/>
          <ac:spMkLst>
            <pc:docMk/>
            <pc:sldMk cId="622509706" sldId="506"/>
            <ac:spMk id="6" creationId="{31EEBA73-D50D-ABA5-6BC1-7C0EB746A7E0}"/>
          </ac:spMkLst>
        </pc:spChg>
        <pc:picChg chg="add mod">
          <ac:chgData name="Jana Panten" userId="4837875be9110987" providerId="LiveId" clId="{64205E3A-E4CC-4CCE-AE71-0DBE2D499113}" dt="2026-07-17T09:41:31.142" v="69" actId="207"/>
          <ac:picMkLst>
            <pc:docMk/>
            <pc:sldMk cId="622509706" sldId="506"/>
            <ac:picMk id="7" creationId="{217933D2-9101-8BCF-127F-93BB251B8A91}"/>
          </ac:picMkLst>
        </pc:picChg>
        <pc:picChg chg="del">
          <ac:chgData name="Jana Panten" userId="4837875be9110987" providerId="LiveId" clId="{64205E3A-E4CC-4CCE-AE71-0DBE2D499113}" dt="2026-07-17T09:40:48.467" v="63" actId="478"/>
          <ac:picMkLst>
            <pc:docMk/>
            <pc:sldMk cId="622509706" sldId="506"/>
            <ac:picMk id="8" creationId="{3E286ADF-D659-D0F6-831B-CE53CE77249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1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188154-3756-4998-83BE-22B04C3FFB43}" type="datetimeFigureOut">
              <a:rPr lang="de-DE" smtClean="0"/>
              <a:t>17.07.2026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EB7D0E-E143-4CE0-BD27-A29FC720FDB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95239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E4C3DA-4B09-4BC0-ACDA-8B2FEED1F2C3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83BC0BF-3DB2-42F5-925D-80DEF3E1FF73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A5721B-801C-4113-8896-9566CBC2B043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2FD46D2-2D2D-4BC1-A0AD-7155509AB19E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1AB3263-A696-4475-B969-77B2EA96A704}" type="datetime1">
              <a:rPr lang="de-DE" smtClean="0"/>
              <a:t>17.07.2026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FC1EAE6-25A7-4FCE-B041-7BC5C8C4E306}" type="datetime1">
              <a:rPr lang="de-DE" smtClean="0"/>
              <a:t>17.07.2026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44480F4-5957-490D-AD17-E0DB35223009}" type="datetime1">
              <a:rPr lang="de-DE" smtClean="0"/>
              <a:t>17.07.2026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03C9C14-1232-451E-8237-B01A09E2DB35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659E198-83EB-4DF2-8343-2C95135036C6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ACFE2A9-1B3B-4756-9C6F-2CA2FB8F57A0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9DC3AD1-E010-4AAC-AF07-428E63BA8816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85C85-01E6-4786-A847-9438B9EC9585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2642B7-24CA-411B-A35C-C40A442692C3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9123F-9E68-4FC3-9F4F-B6D143FA33D9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72552-562F-427F-A18C-C3B97633630B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C6C6EC-10DB-4F15-9246-D51A749223CF}" type="datetime1">
              <a:rPr lang="de-DE" smtClean="0"/>
              <a:t>17.07.2026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D9F3DC-CAC3-4173-92B6-72984DCD765A}" type="datetime1">
              <a:rPr lang="de-DE" smtClean="0"/>
              <a:t>17.07.2026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44D59-AB4B-4B3F-8AFE-675DE5E8546B}" type="datetime1">
              <a:rPr lang="de-DE" smtClean="0"/>
              <a:t>17.07.2026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AF0F9-0962-439D-8FF9-AEF08438674D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A7A7E-4FAF-4B71-A184-7E540A2DC19A}" type="datetime1">
              <a:rPr lang="de-DE" smtClean="0"/>
              <a:t>17.07.2026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E3366F-0AEC-4E62-9ABB-882172597A16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AD2520-BF5B-41B0-8EEA-E5C7C6A32D7B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9661D-2D03-44E5-BF2D-B90B4F32D50B}" type="datetime1">
              <a:rPr lang="de-DE" smtClean="0"/>
              <a:t>17.07.2026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3F77C44-E794-4A8B-925C-CF404B59A2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1D6A2323-8FDF-B9F9-A47D-F354104B29C5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713154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14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D9CC141-6D63-FD92-0A25-6CE2467506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53" t="16076" r="20851" b="10786"/>
          <a:stretch>
            <a:fillRect/>
          </a:stretch>
        </p:blipFill>
        <p:spPr>
          <a:xfrm>
            <a:off x="10121825" y="3906954"/>
            <a:ext cx="2160963" cy="2137286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76DF35E2-6640-2D8B-FD88-24D6BCE766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010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Wiederholung:</a:t>
            </a:r>
            <a:r>
              <a:rPr kumimoji="0" lang="de-DE" sz="2400" b="1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Handlungsformen der Verwaltung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7C2539ED-3531-4F59-8C21-F9A4A2EA1734}"/>
              </a:ext>
            </a:extLst>
          </p:cNvPr>
          <p:cNvCxnSpPr>
            <a:cxnSpLocks/>
          </p:cNvCxnSpPr>
          <p:nvPr/>
        </p:nvCxnSpPr>
        <p:spPr>
          <a:xfrm flipH="1">
            <a:off x="2509304" y="2285013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957467A5-8FC1-4056-A253-85AE2D7F6A5A}"/>
              </a:ext>
            </a:extLst>
          </p:cNvPr>
          <p:cNvCxnSpPr>
            <a:cxnSpLocks/>
          </p:cNvCxnSpPr>
          <p:nvPr/>
        </p:nvCxnSpPr>
        <p:spPr>
          <a:xfrm>
            <a:off x="2503440" y="1214906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5E725BA3-EE4C-46F6-A466-BFAAFEABC6EA}"/>
              </a:ext>
            </a:extLst>
          </p:cNvPr>
          <p:cNvSpPr txBox="1"/>
          <p:nvPr/>
        </p:nvSpPr>
        <p:spPr>
          <a:xfrm>
            <a:off x="286509" y="1478271"/>
            <a:ext cx="2243332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privatrechtlich</a:t>
            </a:r>
          </a:p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Fiskalverw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03289F24-10EA-4155-8F1F-D46B568B2054}"/>
              </a:ext>
            </a:extLst>
          </p:cNvPr>
          <p:cNvSpPr txBox="1"/>
          <p:nvPr/>
        </p:nvSpPr>
        <p:spPr>
          <a:xfrm>
            <a:off x="2529841" y="1472655"/>
            <a:ext cx="2133599" cy="74788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öffentlich-rechtlich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09F14619-5E75-409E-9B5A-463429A5819B}"/>
              </a:ext>
            </a:extLst>
          </p:cNvPr>
          <p:cNvSpPr txBox="1"/>
          <p:nvPr/>
        </p:nvSpPr>
        <p:spPr>
          <a:xfrm>
            <a:off x="1076960" y="2581522"/>
            <a:ext cx="2554010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faktisch</a:t>
            </a:r>
          </a:p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Realakt</a:t>
            </a:r>
          </a:p>
        </p:txBody>
      </p:sp>
      <p:sp>
        <p:nvSpPr>
          <p:cNvPr id="17" name="Textfeld 16">
            <a:extLst>
              <a:ext uri="{FF2B5EF4-FFF2-40B4-BE49-F238E27FC236}">
                <a16:creationId xmlns:a16="http://schemas.microsoft.com/office/drawing/2014/main" id="{5AB5C6CE-04CE-4FA3-88E3-F31526D19EED}"/>
              </a:ext>
            </a:extLst>
          </p:cNvPr>
          <p:cNvSpPr txBox="1"/>
          <p:nvPr/>
        </p:nvSpPr>
        <p:spPr>
          <a:xfrm>
            <a:off x="3630970" y="2573013"/>
            <a:ext cx="2243332" cy="7375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regelnd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4B98F98E-EE8B-4B4F-9D96-03BCDA000347}"/>
              </a:ext>
            </a:extLst>
          </p:cNvPr>
          <p:cNvCxnSpPr>
            <a:cxnSpLocks/>
          </p:cNvCxnSpPr>
          <p:nvPr/>
        </p:nvCxnSpPr>
        <p:spPr>
          <a:xfrm flipH="1">
            <a:off x="1427760" y="1214906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2C48BFF2-5ECA-46DD-AD32-5049823FA16E}"/>
              </a:ext>
            </a:extLst>
          </p:cNvPr>
          <p:cNvCxnSpPr>
            <a:cxnSpLocks/>
          </p:cNvCxnSpPr>
          <p:nvPr/>
        </p:nvCxnSpPr>
        <p:spPr>
          <a:xfrm>
            <a:off x="3583440" y="2287814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B8BD9D7B-DF9E-4C2C-BCB2-5B7C2EBC06DB}"/>
              </a:ext>
            </a:extLst>
          </p:cNvPr>
          <p:cNvCxnSpPr>
            <a:cxnSpLocks/>
          </p:cNvCxnSpPr>
          <p:nvPr/>
        </p:nvCxnSpPr>
        <p:spPr>
          <a:xfrm flipH="1">
            <a:off x="3583440" y="3353673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AE733A96-BB51-4F3F-90D9-A2FCB54FFC19}"/>
              </a:ext>
            </a:extLst>
          </p:cNvPr>
          <p:cNvCxnSpPr>
            <a:cxnSpLocks/>
          </p:cNvCxnSpPr>
          <p:nvPr/>
        </p:nvCxnSpPr>
        <p:spPr>
          <a:xfrm>
            <a:off x="4653278" y="3353673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feld 21">
            <a:extLst>
              <a:ext uri="{FF2B5EF4-FFF2-40B4-BE49-F238E27FC236}">
                <a16:creationId xmlns:a16="http://schemas.microsoft.com/office/drawing/2014/main" id="{7C4B60DF-1C51-4144-AD23-AA7C57C0B250}"/>
              </a:ext>
            </a:extLst>
          </p:cNvPr>
          <p:cNvSpPr txBox="1"/>
          <p:nvPr/>
        </p:nvSpPr>
        <p:spPr>
          <a:xfrm>
            <a:off x="1076960" y="3635964"/>
            <a:ext cx="3586480" cy="73755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zweiseitig</a:t>
            </a:r>
          </a:p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Vertrag: § 54 VwVfG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2A50746B-FD45-4536-B57A-56E218C69DF7}"/>
              </a:ext>
            </a:extLst>
          </p:cNvPr>
          <p:cNvSpPr txBox="1"/>
          <p:nvPr/>
        </p:nvSpPr>
        <p:spPr>
          <a:xfrm>
            <a:off x="4663440" y="3630284"/>
            <a:ext cx="2243332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einseitig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AE40FA74-3978-460C-8050-686E5EA71DC3}"/>
              </a:ext>
            </a:extLst>
          </p:cNvPr>
          <p:cNvCxnSpPr>
            <a:cxnSpLocks/>
          </p:cNvCxnSpPr>
          <p:nvPr/>
        </p:nvCxnSpPr>
        <p:spPr>
          <a:xfrm flipH="1">
            <a:off x="4663438" y="4372555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BF80EB30-57C7-4E44-94F5-620061F7D5B8}"/>
              </a:ext>
            </a:extLst>
          </p:cNvPr>
          <p:cNvCxnSpPr>
            <a:cxnSpLocks/>
          </p:cNvCxnSpPr>
          <p:nvPr/>
        </p:nvCxnSpPr>
        <p:spPr>
          <a:xfrm>
            <a:off x="5733278" y="4372554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feld 25">
            <a:extLst>
              <a:ext uri="{FF2B5EF4-FFF2-40B4-BE49-F238E27FC236}">
                <a16:creationId xmlns:a16="http://schemas.microsoft.com/office/drawing/2014/main" id="{BD8BCD87-DAA7-44B9-9DAD-539A9571B721}"/>
              </a:ext>
            </a:extLst>
          </p:cNvPr>
          <p:cNvSpPr txBox="1"/>
          <p:nvPr/>
        </p:nvSpPr>
        <p:spPr>
          <a:xfrm>
            <a:off x="883920" y="4771899"/>
            <a:ext cx="4859520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</a:t>
            </a:r>
          </a:p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VV / RL / Erlass oder Weisung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6DB6527A-9F5C-466A-BE90-520EA2213F60}"/>
              </a:ext>
            </a:extLst>
          </p:cNvPr>
          <p:cNvSpPr txBox="1"/>
          <p:nvPr/>
        </p:nvSpPr>
        <p:spPr>
          <a:xfrm>
            <a:off x="5743439" y="4771899"/>
            <a:ext cx="2323601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 (Außenwirkung)</a:t>
            </a:r>
          </a:p>
        </p:txBody>
      </p: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1139290F-DD12-483D-959A-37B962AD3373}"/>
              </a:ext>
            </a:extLst>
          </p:cNvPr>
          <p:cNvCxnSpPr>
            <a:cxnSpLocks/>
          </p:cNvCxnSpPr>
          <p:nvPr/>
        </p:nvCxnSpPr>
        <p:spPr>
          <a:xfrm flipH="1">
            <a:off x="5743438" y="5513142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FBEA4912-1E92-4402-BD25-392BAAC5F722}"/>
              </a:ext>
            </a:extLst>
          </p:cNvPr>
          <p:cNvCxnSpPr>
            <a:cxnSpLocks/>
          </p:cNvCxnSpPr>
          <p:nvPr/>
        </p:nvCxnSpPr>
        <p:spPr>
          <a:xfrm>
            <a:off x="6813277" y="5513142"/>
            <a:ext cx="10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feld 29">
            <a:extLst>
              <a:ext uri="{FF2B5EF4-FFF2-40B4-BE49-F238E27FC236}">
                <a16:creationId xmlns:a16="http://schemas.microsoft.com/office/drawing/2014/main" id="{52BC2284-3375-46AB-B5C2-1DA55EF19ED7}"/>
              </a:ext>
            </a:extLst>
          </p:cNvPr>
          <p:cNvSpPr txBox="1"/>
          <p:nvPr/>
        </p:nvSpPr>
        <p:spPr>
          <a:xfrm>
            <a:off x="6813277" y="5912545"/>
            <a:ext cx="2323601" cy="7415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Einzelfall</a:t>
            </a:r>
          </a:p>
          <a:p>
            <a:pPr algn="ctr" defTabSz="360000"/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VA: § 35 VwVfG</a:t>
            </a: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88CE5B87-4013-4C5E-83FB-25EEF39C3A35}"/>
              </a:ext>
            </a:extLst>
          </p:cNvPr>
          <p:cNvSpPr txBox="1"/>
          <p:nvPr/>
        </p:nvSpPr>
        <p:spPr>
          <a:xfrm>
            <a:off x="1076961" y="5912545"/>
            <a:ext cx="5736318" cy="7415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allgemein</a:t>
            </a:r>
          </a:p>
          <a:p>
            <a:pPr algn="ctr"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abstrakt-generell: Norm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75BC730E-00E3-489C-BC24-3A2A3060B0F1}"/>
              </a:ext>
            </a:extLst>
          </p:cNvPr>
          <p:cNvSpPr txBox="1"/>
          <p:nvPr/>
        </p:nvSpPr>
        <p:spPr>
          <a:xfrm>
            <a:off x="9136877" y="4771899"/>
            <a:ext cx="2323601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Fall 18</a:t>
            </a: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feld 32">
            <a:extLst>
              <a:ext uri="{FF2B5EF4-FFF2-40B4-BE49-F238E27FC236}">
                <a16:creationId xmlns:a16="http://schemas.microsoft.com/office/drawing/2014/main" id="{51FD6748-8CD6-4C89-96B9-813F05DE4CB8}"/>
              </a:ext>
            </a:extLst>
          </p:cNvPr>
          <p:cNvSpPr txBox="1"/>
          <p:nvPr/>
        </p:nvSpPr>
        <p:spPr>
          <a:xfrm>
            <a:off x="9136877" y="5912545"/>
            <a:ext cx="2323601" cy="74227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Fall 19</a:t>
            </a:r>
            <a:endParaRPr lang="de-DE" sz="24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" name="Gerade Verbindung mit Pfeil 33">
            <a:extLst>
              <a:ext uri="{FF2B5EF4-FFF2-40B4-BE49-F238E27FC236}">
                <a16:creationId xmlns:a16="http://schemas.microsoft.com/office/drawing/2014/main" id="{971ACAA5-D6C0-46C2-B82C-3BC3EED72A23}"/>
              </a:ext>
            </a:extLst>
          </p:cNvPr>
          <p:cNvCxnSpPr>
            <a:cxnSpLocks/>
          </p:cNvCxnSpPr>
          <p:nvPr/>
        </p:nvCxnSpPr>
        <p:spPr>
          <a:xfrm>
            <a:off x="10078649" y="6356350"/>
            <a:ext cx="0" cy="432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7ADD182A-2563-AAFF-4B8E-C2B9F10B1A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F07049CD-E954-CB9E-914D-D499FF8FE7E4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14</a:t>
            </a:r>
          </a:p>
        </p:txBody>
      </p:sp>
    </p:spTree>
    <p:extLst>
      <p:ext uri="{BB962C8B-B14F-4D97-AF65-F5344CB8AC3E}">
        <p14:creationId xmlns:p14="http://schemas.microsoft.com/office/powerpoint/2010/main" val="3711007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6" grpId="0"/>
      <p:bldP spid="17" grpId="0"/>
      <p:bldP spid="22" grpId="0"/>
      <p:bldP spid="23" grpId="0"/>
      <p:bldP spid="26" grpId="0"/>
      <p:bldP spid="27" grpId="0"/>
      <p:bldP spid="30" grpId="0"/>
      <p:bldP spid="31" grpId="0"/>
      <p:bldP spid="32" grpId="0"/>
      <p:bldP spid="3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74136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VA: Einzelfall?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79B884C1-EAE3-480B-A730-445A51DAED8F}"/>
              </a:ext>
            </a:extLst>
          </p:cNvPr>
          <p:cNvSpPr txBox="1"/>
          <p:nvPr/>
        </p:nvSpPr>
        <p:spPr>
          <a:xfrm>
            <a:off x="372864" y="1277366"/>
            <a:ext cx="2823144" cy="11462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Person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14CD997D-F693-422C-BD76-0103C58BB31B}"/>
              </a:ext>
            </a:extLst>
          </p:cNvPr>
          <p:cNvSpPr txBox="1"/>
          <p:nvPr/>
        </p:nvSpPr>
        <p:spPr>
          <a:xfrm>
            <a:off x="8278978" y="3560126"/>
            <a:ext cx="3074819" cy="12995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Allgemeinverfügung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35 S. 2 VwVfG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6EFA517F-D067-4734-B761-94E060FC1436}"/>
              </a:ext>
            </a:extLst>
          </p:cNvPr>
          <p:cNvSpPr txBox="1"/>
          <p:nvPr/>
        </p:nvSpPr>
        <p:spPr>
          <a:xfrm>
            <a:off x="4657313" y="1277368"/>
            <a:ext cx="2877032" cy="21516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individuell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3B3E795F-164C-43FE-A967-D976E70C0507}"/>
              </a:ext>
            </a:extLst>
          </p:cNvPr>
          <p:cNvSpPr txBox="1"/>
          <p:nvPr/>
        </p:nvSpPr>
        <p:spPr>
          <a:xfrm>
            <a:off x="4672036" y="3560126"/>
            <a:ext cx="2877028" cy="129954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35 S. 1 VwVfG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0C2E45C-4B2A-44E2-8A69-C946C3031D11}"/>
              </a:ext>
            </a:extLst>
          </p:cNvPr>
          <p:cNvSpPr txBox="1"/>
          <p:nvPr/>
        </p:nvSpPr>
        <p:spPr>
          <a:xfrm>
            <a:off x="372860" y="3560128"/>
            <a:ext cx="3284731" cy="129954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konkret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D0700E8E-DE19-4332-9E43-189AA7FE51B4}"/>
              </a:ext>
            </a:extLst>
          </p:cNvPr>
          <p:cNvSpPr txBox="1"/>
          <p:nvPr/>
        </p:nvSpPr>
        <p:spPr>
          <a:xfrm>
            <a:off x="4657314" y="4990801"/>
            <a:ext cx="2853226" cy="129955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VA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35 S. 1 VwVfG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4E3D10E-0A98-47B9-9915-BFF73D6644C9}"/>
              </a:ext>
            </a:extLst>
          </p:cNvPr>
          <p:cNvSpPr txBox="1"/>
          <p:nvPr/>
        </p:nvSpPr>
        <p:spPr>
          <a:xfrm>
            <a:off x="8278979" y="4990801"/>
            <a:ext cx="2840867" cy="12995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Norm als a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bstrakt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-generelle Regelung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4A548CB4-B785-40F7-B0AB-E22AAE032BB4}"/>
              </a:ext>
            </a:extLst>
          </p:cNvPr>
          <p:cNvSpPr txBox="1"/>
          <p:nvPr/>
        </p:nvSpPr>
        <p:spPr>
          <a:xfrm>
            <a:off x="8278980" y="1277366"/>
            <a:ext cx="2870320" cy="215163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generell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AE7FCCE9-597C-4BD4-93AD-11B3ED6C3E5E}"/>
              </a:ext>
            </a:extLst>
          </p:cNvPr>
          <p:cNvSpPr txBox="1"/>
          <p:nvPr/>
        </p:nvSpPr>
        <p:spPr>
          <a:xfrm>
            <a:off x="364661" y="2361459"/>
            <a:ext cx="2837870" cy="106753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Sachverhalt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DD39D304-8513-4447-A7B6-6820A16325A7}"/>
              </a:ext>
            </a:extLst>
          </p:cNvPr>
          <p:cNvSpPr txBox="1"/>
          <p:nvPr/>
        </p:nvSpPr>
        <p:spPr>
          <a:xfrm>
            <a:off x="372860" y="4990805"/>
            <a:ext cx="3284725" cy="12995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abstrakt</a:t>
            </a:r>
          </a:p>
        </p:txBody>
      </p:sp>
      <p:cxnSp>
        <p:nvCxnSpPr>
          <p:cNvPr id="29" name="Gerade Verbindung mit Pfeil 28">
            <a:extLst>
              <a:ext uri="{FF2B5EF4-FFF2-40B4-BE49-F238E27FC236}">
                <a16:creationId xmlns:a16="http://schemas.microsoft.com/office/drawing/2014/main" id="{7F423A9F-538B-4743-8D5F-3E29CA136F1A}"/>
              </a:ext>
            </a:extLst>
          </p:cNvPr>
          <p:cNvCxnSpPr>
            <a:cxnSpLocks/>
          </p:cNvCxnSpPr>
          <p:nvPr/>
        </p:nvCxnSpPr>
        <p:spPr>
          <a:xfrm>
            <a:off x="1060642" y="1979288"/>
            <a:ext cx="2880000" cy="144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Gerade Verbindung mit Pfeil 31">
            <a:extLst>
              <a:ext uri="{FF2B5EF4-FFF2-40B4-BE49-F238E27FC236}">
                <a16:creationId xmlns:a16="http://schemas.microsoft.com/office/drawing/2014/main" id="{AB6A684A-BF51-4EC9-90A2-D03BB84C07F9}"/>
              </a:ext>
            </a:extLst>
          </p:cNvPr>
          <p:cNvCxnSpPr>
            <a:cxnSpLocks/>
          </p:cNvCxnSpPr>
          <p:nvPr/>
        </p:nvCxnSpPr>
        <p:spPr>
          <a:xfrm>
            <a:off x="7534345" y="1979288"/>
            <a:ext cx="0" cy="43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FEDC6058-FBFC-4D74-AAD1-3D1A84F0F78F}"/>
              </a:ext>
            </a:extLst>
          </p:cNvPr>
          <p:cNvCxnSpPr>
            <a:cxnSpLocks/>
          </p:cNvCxnSpPr>
          <p:nvPr/>
        </p:nvCxnSpPr>
        <p:spPr>
          <a:xfrm flipH="1">
            <a:off x="1047565" y="3419288"/>
            <a:ext cx="1008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Gerade Verbindung mit Pfeil 35">
            <a:extLst>
              <a:ext uri="{FF2B5EF4-FFF2-40B4-BE49-F238E27FC236}">
                <a16:creationId xmlns:a16="http://schemas.microsoft.com/office/drawing/2014/main" id="{8973C29E-A855-4BEE-86AD-B999E188644E}"/>
              </a:ext>
            </a:extLst>
          </p:cNvPr>
          <p:cNvCxnSpPr>
            <a:cxnSpLocks/>
          </p:cNvCxnSpPr>
          <p:nvPr/>
        </p:nvCxnSpPr>
        <p:spPr>
          <a:xfrm flipH="1">
            <a:off x="1047565" y="4859675"/>
            <a:ext cx="1008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Gerade Verbindung mit Pfeil 43">
            <a:extLst>
              <a:ext uri="{FF2B5EF4-FFF2-40B4-BE49-F238E27FC236}">
                <a16:creationId xmlns:a16="http://schemas.microsoft.com/office/drawing/2014/main" id="{967BA29F-85BD-4FCF-AF9C-CB303E9D098D}"/>
              </a:ext>
            </a:extLst>
          </p:cNvPr>
          <p:cNvCxnSpPr>
            <a:cxnSpLocks/>
          </p:cNvCxnSpPr>
          <p:nvPr/>
        </p:nvCxnSpPr>
        <p:spPr>
          <a:xfrm>
            <a:off x="3929922" y="1979288"/>
            <a:ext cx="0" cy="432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9086D72F-F332-7BC6-ECF2-C8A2702F24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DC8E956-95C7-A268-6301-687ADF649A36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14</a:t>
            </a:r>
          </a:p>
        </p:txBody>
      </p:sp>
    </p:spTree>
    <p:extLst>
      <p:ext uri="{BB962C8B-B14F-4D97-AF65-F5344CB8AC3E}">
        <p14:creationId xmlns:p14="http://schemas.microsoft.com/office/powerpoint/2010/main" val="180629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13" grpId="0"/>
      <p:bldP spid="14" grpId="0"/>
      <p:bldP spid="21" grpId="0"/>
      <p:bldP spid="22" grpId="0"/>
      <p:bldP spid="25" grpId="0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961182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algn="ctr" defTabSz="360000">
              <a:lnSpc>
                <a:spcPct val="150000"/>
              </a:lnSpc>
            </a:pP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VA: Relevanz in Klausur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Verwaltungsrechtsweg (§ 40 I 1 VwGO):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 Streitigkeit?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VA = typisch hoheitliche Handlungsform („Subordinationstheorie“)</a:t>
            </a:r>
          </a:p>
          <a:p>
            <a:pPr defTabSz="360000">
              <a:lnSpc>
                <a:spcPct val="150000"/>
              </a:lnSpc>
              <a:defRPr/>
            </a:pPr>
            <a:endParaRPr lang="de-DE" sz="8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Statthafte Klageart / Antragsart (§§ 88, 86 III VwGO / §§ 122 I, 88 VwGO)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VA =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maßnahmespezif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RS (z.B. §§ 42 I, 113 I 4 VwGO / §§ 80 V, 80a VwGO)</a:t>
            </a:r>
          </a:p>
          <a:p>
            <a:pPr defTabSz="360000">
              <a:lnSpc>
                <a:spcPct val="150000"/>
              </a:lnSpc>
            </a:pP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Tatbestands-Wirkung: wirksamer VA setzt verbindlich Recht (§ 43 VwVfG)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VA muss für Wirksamkeit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nicht rechtmäßig sein (kein Nichtigkeitsdogma)</a:t>
            </a:r>
          </a:p>
          <a:p>
            <a:pPr defTabSz="360000">
              <a:lnSpc>
                <a:spcPct val="150000"/>
              </a:lnSpc>
            </a:pPr>
            <a:endParaRPr lang="de-DE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Handlungs-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Duldungs-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Unterlassungs-VA als Vollstreckungstitel (§ 6 I VwVG)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nicht: feststellender (deklaratorischer) VA oder gestaltender VA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B5CBBB8-FC2D-72D2-8DAC-1F4730A0B5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03392CE-8EAC-FB41-316D-5A458478A4CF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Kurseinheit 14</a:t>
            </a:r>
          </a:p>
        </p:txBody>
      </p:sp>
    </p:spTree>
    <p:extLst>
      <p:ext uri="{BB962C8B-B14F-4D97-AF65-F5344CB8AC3E}">
        <p14:creationId xmlns:p14="http://schemas.microsoft.com/office/powerpoint/2010/main" val="45383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081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320" y="2353341"/>
            <a:ext cx="9967609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Verwaltungsrecht AT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sz="4000" dirty="0">
                <a:solidFill>
                  <a:schemeClr val="bg1"/>
                </a:solidFill>
                <a:latin typeface="Frutiger" panose="020B0500000000000000" pitchFamily="34" charset="0"/>
              </a:rPr>
              <a:t>FALL 19 – Fußgängerzone in Berlin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5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7" name="Grafik 6" descr="Fußgänger verboten mit einfarbiger Füllung">
            <a:extLst>
              <a:ext uri="{FF2B5EF4-FFF2-40B4-BE49-F238E27FC236}">
                <a16:creationId xmlns:a16="http://schemas.microsoft.com/office/drawing/2014/main" id="{217933D2-9101-8BCF-127F-93BB251B8A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75027" y="47960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09635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19: Fußgängerzone in Berlin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 flipH="1">
            <a:off x="3950563" y="1537793"/>
            <a:ext cx="504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363986" y="1242876"/>
            <a:ext cx="3480042" cy="29472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	K</a:t>
            </a:r>
          </a:p>
          <a:p>
            <a:pPr marL="0" marR="0" lvl="0" indent="0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betreibt in der Mitte 	der S-Straße einen 	Getränkemarkt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9391504" y="1242869"/>
            <a:ext cx="1847625" cy="58984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 Berlin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4662E817-401B-4C09-899D-F290124D5BBD}"/>
              </a:ext>
            </a:extLst>
          </p:cNvPr>
          <p:cNvSpPr txBox="1"/>
          <p:nvPr/>
        </p:nvSpPr>
        <p:spPr>
          <a:xfrm>
            <a:off x="3950562" y="2095133"/>
            <a:ext cx="5440941" cy="133386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 		VO: Teileinziehung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S-Straße</a:t>
            </a:r>
            <a:endParaRPr kumimoji="0" lang="de-DE" sz="2400" b="0" i="0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		Realakt: Umbau</a:t>
            </a:r>
          </a:p>
        </p:txBody>
      </p: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3F20952B-F312-47D9-94BD-43A33D0B3854}"/>
              </a:ext>
            </a:extLst>
          </p:cNvPr>
          <p:cNvCxnSpPr>
            <a:cxnSpLocks/>
          </p:cNvCxnSpPr>
          <p:nvPr/>
        </p:nvCxnSpPr>
        <p:spPr>
          <a:xfrm>
            <a:off x="3619565" y="1832710"/>
            <a:ext cx="0" cy="180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363987" y="3910735"/>
            <a:ext cx="3586576" cy="13288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					VG: 	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1455B17-0C5B-47CD-9464-0EF1196E686C}"/>
              </a:ext>
            </a:extLst>
          </p:cNvPr>
          <p:cNvSpPr txBox="1"/>
          <p:nvPr/>
        </p:nvSpPr>
        <p:spPr>
          <a:xfrm>
            <a:off x="3950561" y="3910734"/>
            <a:ext cx="7288567" cy="13288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„festzustellen, dass die behördlichen Maßnahmen und Handlungen unzulässig“ sind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FEB921D-993C-02E5-A6FB-E4C56AE6AF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BF404589-0737-1A2B-3FDE-777233BBB6B9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1405370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47503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Übersicht: Feststellungsklagen</a:t>
            </a:r>
          </a:p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EB79A522-CB7A-479F-85F7-843D15EE1888}"/>
              </a:ext>
            </a:extLst>
          </p:cNvPr>
          <p:cNvCxnSpPr>
            <a:cxnSpLocks/>
          </p:cNvCxnSpPr>
          <p:nvPr/>
        </p:nvCxnSpPr>
        <p:spPr>
          <a:xfrm flipH="1">
            <a:off x="4836000" y="1177094"/>
            <a:ext cx="126000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C13BE77-4A73-4F7D-885C-BCAFF75392FD}"/>
              </a:ext>
            </a:extLst>
          </p:cNvPr>
          <p:cNvCxnSpPr>
            <a:cxnSpLocks/>
          </p:cNvCxnSpPr>
          <p:nvPr/>
        </p:nvCxnSpPr>
        <p:spPr>
          <a:xfrm flipH="1">
            <a:off x="1428320" y="1168758"/>
            <a:ext cx="468000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C56F88E2-570A-45C2-BCA2-C83479D8813E}"/>
              </a:ext>
            </a:extLst>
          </p:cNvPr>
          <p:cNvCxnSpPr>
            <a:cxnSpLocks/>
          </p:cNvCxnSpPr>
          <p:nvPr/>
        </p:nvCxnSpPr>
        <p:spPr>
          <a:xfrm>
            <a:off x="6108320" y="1168758"/>
            <a:ext cx="468000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DF30892C-1E34-4C7E-823D-99AC227EFB3C}"/>
              </a:ext>
            </a:extLst>
          </p:cNvPr>
          <p:cNvSpPr txBox="1"/>
          <p:nvPr/>
        </p:nvSpPr>
        <p:spPr>
          <a:xfrm>
            <a:off x="351551" y="1537094"/>
            <a:ext cx="2706259" cy="52543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FortsetzungsFKl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113 I 4 VwGO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Rechtswidrigkeit eines erledigten VA</a:t>
            </a: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Erledigung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43 II VwVfG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(„Wegfall der Beschwer“)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analog bei Verpfl.-Situation und Erle-</a:t>
            </a: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digung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vor </a:t>
            </a: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Klageer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-hebung (</a:t>
            </a: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FD787CAC-ABC7-4081-91BF-1012F4754E15}"/>
              </a:ext>
            </a:extLst>
          </p:cNvPr>
          <p:cNvSpPr txBox="1"/>
          <p:nvPr/>
        </p:nvSpPr>
        <p:spPr>
          <a:xfrm>
            <a:off x="3205306" y="1537093"/>
            <a:ext cx="2743200" cy="52543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NichtigkeitsFKl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43 I, 2. Alt. VwGO</a:t>
            </a: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Nichtigkeit eines VA</a:t>
            </a: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Nichtigkeit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44 VwVfG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9B3409B-FAD1-492E-9CF5-FE2C3C94E535}"/>
              </a:ext>
            </a:extLst>
          </p:cNvPr>
          <p:cNvSpPr txBox="1"/>
          <p:nvPr/>
        </p:nvSpPr>
        <p:spPr>
          <a:xfrm>
            <a:off x="6243496" y="1536634"/>
            <a:ext cx="2743200" cy="52543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Allgemeine </a:t>
            </a:r>
            <a:r>
              <a:rPr kumimoji="0" lang="de-DE" sz="2400" b="1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43 I, 1. Alt. VwGO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(Nicht-) Bestehen eines konkreten RV</a:t>
            </a: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 Einzelfall sind Rechte / Pflichten streitig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z.B., dass K ≠ Norm (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 Einzelfall ist GR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eitig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u.a. falls Norm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rw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= nichtig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A9B5DFDE-85C4-4B3D-BECE-53D22681198B}"/>
              </a:ext>
            </a:extLst>
          </p:cNvPr>
          <p:cNvSpPr txBox="1"/>
          <p:nvPr/>
        </p:nvSpPr>
        <p:spPr>
          <a:xfrm>
            <a:off x="9146511" y="1536634"/>
            <a:ext cx="2879307" cy="52543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Prinzipale NK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47 I VwGO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Ungültigkeit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be-stimmter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Normen</a:t>
            </a: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Nr. 1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B-Plan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Nr. 2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Untergesetzl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		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Landesnormen 		 nach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LandesR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§ 62a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(ab 01.07.2022)</a:t>
            </a:r>
          </a:p>
          <a:p>
            <a:pPr lvl="0" defTabSz="360000"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BbgVwGG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7" name="Gerade Verbindung mit Pfeil 16">
            <a:extLst>
              <a:ext uri="{FF2B5EF4-FFF2-40B4-BE49-F238E27FC236}">
                <a16:creationId xmlns:a16="http://schemas.microsoft.com/office/drawing/2014/main" id="{02364CA3-8364-4C72-BDC1-BD2DA0FA179C}"/>
              </a:ext>
            </a:extLst>
          </p:cNvPr>
          <p:cNvCxnSpPr>
            <a:cxnSpLocks/>
          </p:cNvCxnSpPr>
          <p:nvPr/>
        </p:nvCxnSpPr>
        <p:spPr>
          <a:xfrm>
            <a:off x="6083681" y="1172696"/>
            <a:ext cx="126000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C34515A8-E346-4209-9044-7548F7A6E05A}"/>
              </a:ext>
            </a:extLst>
          </p:cNvPr>
          <p:cNvCxnSpPr>
            <a:cxnSpLocks/>
          </p:cNvCxnSpPr>
          <p:nvPr/>
        </p:nvCxnSpPr>
        <p:spPr>
          <a:xfrm>
            <a:off x="10783824" y="314100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Gerade Verbindung mit Pfeil 24">
            <a:extLst>
              <a:ext uri="{FF2B5EF4-FFF2-40B4-BE49-F238E27FC236}">
                <a16:creationId xmlns:a16="http://schemas.microsoft.com/office/drawing/2014/main" id="{C935E353-B7A3-4EE2-8B04-320C6C1C0167}"/>
              </a:ext>
            </a:extLst>
          </p:cNvPr>
          <p:cNvCxnSpPr>
            <a:cxnSpLocks/>
          </p:cNvCxnSpPr>
          <p:nvPr/>
        </p:nvCxnSpPr>
        <p:spPr>
          <a:xfrm>
            <a:off x="1428320" y="314100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Gerade Verbindung mit Pfeil 27">
            <a:extLst>
              <a:ext uri="{FF2B5EF4-FFF2-40B4-BE49-F238E27FC236}">
                <a16:creationId xmlns:a16="http://schemas.microsoft.com/office/drawing/2014/main" id="{7CD22703-E8F4-4FE3-9D73-B7DC37D0FA2A}"/>
              </a:ext>
            </a:extLst>
          </p:cNvPr>
          <p:cNvCxnSpPr>
            <a:cxnSpLocks/>
          </p:cNvCxnSpPr>
          <p:nvPr/>
        </p:nvCxnSpPr>
        <p:spPr>
          <a:xfrm>
            <a:off x="7373321" y="4655595"/>
            <a:ext cx="0" cy="72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Gerade Verbindung mit Pfeil 29">
            <a:extLst>
              <a:ext uri="{FF2B5EF4-FFF2-40B4-BE49-F238E27FC236}">
                <a16:creationId xmlns:a16="http://schemas.microsoft.com/office/drawing/2014/main" id="{4CE973D6-D2EE-4060-B5AE-9C6BC3819BB4}"/>
              </a:ext>
            </a:extLst>
          </p:cNvPr>
          <p:cNvCxnSpPr>
            <a:cxnSpLocks/>
          </p:cNvCxnSpPr>
          <p:nvPr/>
        </p:nvCxnSpPr>
        <p:spPr>
          <a:xfrm>
            <a:off x="1428320" y="494533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Gerade Verbindung mit Pfeil 30">
            <a:extLst>
              <a:ext uri="{FF2B5EF4-FFF2-40B4-BE49-F238E27FC236}">
                <a16:creationId xmlns:a16="http://schemas.microsoft.com/office/drawing/2014/main" id="{A829C9D2-4D9F-42A4-99D4-1C2CE4D37852}"/>
              </a:ext>
            </a:extLst>
          </p:cNvPr>
          <p:cNvCxnSpPr>
            <a:cxnSpLocks/>
          </p:cNvCxnSpPr>
          <p:nvPr/>
        </p:nvCxnSpPr>
        <p:spPr>
          <a:xfrm>
            <a:off x="10783824" y="4945339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>
            <a:extLst>
              <a:ext uri="{FF2B5EF4-FFF2-40B4-BE49-F238E27FC236}">
                <a16:creationId xmlns:a16="http://schemas.microsoft.com/office/drawing/2014/main" id="{EE8A908B-B417-4681-9E39-FC0F8EB799E1}"/>
              </a:ext>
            </a:extLst>
          </p:cNvPr>
          <p:cNvCxnSpPr>
            <a:cxnSpLocks/>
          </p:cNvCxnSpPr>
          <p:nvPr/>
        </p:nvCxnSpPr>
        <p:spPr>
          <a:xfrm>
            <a:off x="7343681" y="314100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>
            <a:extLst>
              <a:ext uri="{FF2B5EF4-FFF2-40B4-BE49-F238E27FC236}">
                <a16:creationId xmlns:a16="http://schemas.microsoft.com/office/drawing/2014/main" id="{831620E4-98F6-42C8-90B7-C876F6B64D2C}"/>
              </a:ext>
            </a:extLst>
          </p:cNvPr>
          <p:cNvCxnSpPr>
            <a:cxnSpLocks/>
          </p:cNvCxnSpPr>
          <p:nvPr/>
        </p:nvCxnSpPr>
        <p:spPr>
          <a:xfrm>
            <a:off x="4836000" y="314100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>
            <a:extLst>
              <a:ext uri="{FF2B5EF4-FFF2-40B4-BE49-F238E27FC236}">
                <a16:creationId xmlns:a16="http://schemas.microsoft.com/office/drawing/2014/main" id="{FFD92FE7-FA97-4A32-8A67-C5E1D0C41930}"/>
              </a:ext>
            </a:extLst>
          </p:cNvPr>
          <p:cNvCxnSpPr>
            <a:cxnSpLocks/>
          </p:cNvCxnSpPr>
          <p:nvPr/>
        </p:nvCxnSpPr>
        <p:spPr>
          <a:xfrm flipH="1">
            <a:off x="7359244" y="4992492"/>
            <a:ext cx="2423715" cy="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5ED6ED70-ED4B-474D-A9B4-901F0BA8E812}"/>
              </a:ext>
            </a:extLst>
          </p:cNvPr>
          <p:cNvCxnSpPr>
            <a:cxnSpLocks/>
          </p:cNvCxnSpPr>
          <p:nvPr/>
        </p:nvCxnSpPr>
        <p:spPr>
          <a:xfrm flipV="1">
            <a:off x="9782959" y="497195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feld 23">
            <a:extLst>
              <a:ext uri="{FF2B5EF4-FFF2-40B4-BE49-F238E27FC236}">
                <a16:creationId xmlns:a16="http://schemas.microsoft.com/office/drawing/2014/main" id="{6C052CC8-8532-C1CC-DD88-0079215FA815}"/>
              </a:ext>
            </a:extLst>
          </p:cNvPr>
          <p:cNvSpPr txBox="1"/>
          <p:nvPr/>
        </p:nvSpPr>
        <p:spPr>
          <a:xfrm>
            <a:off x="7687597" y="4594520"/>
            <a:ext cx="1947866" cy="52143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falls (-), dann: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C7BC9A6-9A22-8B0F-5A1C-BF96C8143D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1" name="Rechteck 10">
            <a:extLst>
              <a:ext uri="{FF2B5EF4-FFF2-40B4-BE49-F238E27FC236}">
                <a16:creationId xmlns:a16="http://schemas.microsoft.com/office/drawing/2014/main" id="{22690060-572E-E400-6C5F-23B8E91D8BB8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436478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1000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1000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1000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000" fill="hold"/>
                                        <p:tgtEl>
                                          <p:spTgt spid="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1000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000" fill="hold"/>
                                        <p:tgtEl>
                                          <p:spTgt spid="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1000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1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27402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19: Fußgängerzone in Berlin, 1. Teil (Teileinziehung)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 („modifizierte Subjektstheorie“)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= einseitige Berechtigung oder Verpflichtung eines Hoheitsträgers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§ 4 I 3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endParaRPr lang="de-DE" sz="24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Teileinziehung:	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nachträgliche Beschränkungen auf bestimmte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Benut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								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zungsarten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02F9C7C5-5429-46A6-8EB6-AEDE6EA319E5}"/>
              </a:ext>
            </a:extLst>
          </p:cNvPr>
          <p:cNvCxnSpPr>
            <a:cxnSpLocks/>
          </p:cNvCxnSpPr>
          <p:nvPr/>
        </p:nvCxnSpPr>
        <p:spPr>
          <a:xfrm>
            <a:off x="6096000" y="5461475"/>
            <a:ext cx="0" cy="12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830DA055-81D9-87C8-1615-D9C6EBD3C7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180319" y="1"/>
            <a:ext cx="2011679" cy="1023352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B06FC8D-4263-BDE9-85C2-59803AF47D97}"/>
              </a:ext>
            </a:extLst>
          </p:cNvPr>
          <p:cNvSpPr/>
          <p:nvPr/>
        </p:nvSpPr>
        <p:spPr>
          <a:xfrm>
            <a:off x="0" y="102357"/>
            <a:ext cx="2094931" cy="55273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135881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088160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Grundbegriffe Straßenrecht (Teil 1)</a:t>
            </a: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8BC26794-87D9-4694-85E3-ACAF842289A6}"/>
              </a:ext>
            </a:extLst>
          </p:cNvPr>
          <p:cNvCxnSpPr>
            <a:cxnSpLocks/>
          </p:cNvCxnSpPr>
          <p:nvPr/>
        </p:nvCxnSpPr>
        <p:spPr>
          <a:xfrm>
            <a:off x="6096000" y="1061825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2B8BCA16-DDB4-4A17-8067-0B1654B4408C}"/>
              </a:ext>
            </a:extLst>
          </p:cNvPr>
          <p:cNvCxnSpPr>
            <a:cxnSpLocks/>
          </p:cNvCxnSpPr>
          <p:nvPr/>
        </p:nvCxnSpPr>
        <p:spPr>
          <a:xfrm>
            <a:off x="6096000" y="1057384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5343DF1D-C253-46CE-B3F9-8782B53D57B3}"/>
              </a:ext>
            </a:extLst>
          </p:cNvPr>
          <p:cNvSpPr txBox="1"/>
          <p:nvPr/>
        </p:nvSpPr>
        <p:spPr>
          <a:xfrm>
            <a:off x="349050" y="1269507"/>
            <a:ext cx="3542559" cy="11984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Widmung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§ 3 I, IV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(§ 6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BbgStrG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AAC4FCC6-21F5-4669-A3C7-7264FD0A71F2}"/>
              </a:ext>
            </a:extLst>
          </p:cNvPr>
          <p:cNvCxnSpPr>
            <a:cxnSpLocks/>
          </p:cNvCxnSpPr>
          <p:nvPr/>
        </p:nvCxnSpPr>
        <p:spPr>
          <a:xfrm flipH="1">
            <a:off x="1775999" y="1061825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E400C0BC-DFB6-423B-B0ED-6109FF1462DF}"/>
              </a:ext>
            </a:extLst>
          </p:cNvPr>
          <p:cNvSpPr txBox="1"/>
          <p:nvPr/>
        </p:nvSpPr>
        <p:spPr>
          <a:xfrm>
            <a:off x="4009840" y="1269507"/>
            <a:ext cx="3956198" cy="11984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Einziehung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§ 4 I 1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(§ 8 I 1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BbgStrG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1E4FACE-89ED-4DCD-A68E-FF3865F070BF}"/>
              </a:ext>
            </a:extLst>
          </p:cNvPr>
          <p:cNvSpPr txBox="1"/>
          <p:nvPr/>
        </p:nvSpPr>
        <p:spPr>
          <a:xfrm>
            <a:off x="8365258" y="1269507"/>
            <a:ext cx="3264764" cy="11983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Teileinziehung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§ 4 I 3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(§ 8 I 2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BbgStrG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38CB98E-E7AD-4994-86F6-BE57534F46C0}"/>
              </a:ext>
            </a:extLst>
          </p:cNvPr>
          <p:cNvSpPr txBox="1"/>
          <p:nvPr/>
        </p:nvSpPr>
        <p:spPr>
          <a:xfrm>
            <a:off x="356310" y="2755816"/>
            <a:ext cx="3499648" cy="39656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Eine Straße, ein Weg 	oder ein Platz erhält 	die Eigenschaft einer 	öffentlichen Straße 	durch Widmung als 	Allgemeinverfügung   	(§ 35 S. 2 VwVfG).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C9FC848-17C1-4376-A01A-96378DA0EF28}"/>
              </a:ext>
            </a:extLst>
          </p:cNvPr>
          <p:cNvSpPr txBox="1"/>
          <p:nvPr/>
        </p:nvSpPr>
        <p:spPr>
          <a:xfrm>
            <a:off x="8365256" y="2755817"/>
            <a:ext cx="3663967" cy="396565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Teileinziehung ist die 	Allgemeinverfügung, 	durch die die Widmung 	einer Straße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nachträg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lich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auf bestimmte Be-	nutzungsarten,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Benut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zungszwecke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oder Be-	nutzerkreise beschränkt 	wird.</a:t>
            </a: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56B0CBE6-9A46-4A1A-84F0-BCFDA835B713}"/>
              </a:ext>
            </a:extLst>
          </p:cNvPr>
          <p:cNvCxnSpPr>
            <a:cxnSpLocks/>
          </p:cNvCxnSpPr>
          <p:nvPr/>
        </p:nvCxnSpPr>
        <p:spPr>
          <a:xfrm>
            <a:off x="1776000" y="246781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E662D835-35D5-4569-86D5-92511A574468}"/>
              </a:ext>
            </a:extLst>
          </p:cNvPr>
          <p:cNvCxnSpPr>
            <a:cxnSpLocks/>
          </p:cNvCxnSpPr>
          <p:nvPr/>
        </p:nvCxnSpPr>
        <p:spPr>
          <a:xfrm>
            <a:off x="10416000" y="251930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AF15E166-C0EC-4ED7-A752-E115684EE281}"/>
              </a:ext>
            </a:extLst>
          </p:cNvPr>
          <p:cNvCxnSpPr>
            <a:cxnSpLocks/>
          </p:cNvCxnSpPr>
          <p:nvPr/>
        </p:nvCxnSpPr>
        <p:spPr>
          <a:xfrm>
            <a:off x="6096000" y="246781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D7A52CBF-29B6-4AC6-B656-DC6394D18ED3}"/>
              </a:ext>
            </a:extLst>
          </p:cNvPr>
          <p:cNvSpPr txBox="1"/>
          <p:nvPr/>
        </p:nvSpPr>
        <p:spPr>
          <a:xfrm>
            <a:off x="4009838" y="2755817"/>
            <a:ext cx="4201539" cy="39656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Einziehung ist die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meinverfügung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, durch die 	eine gewidmete Straße die 	Eigenschaft einer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öffent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lichen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Straße verliert.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26448222-5B5B-779E-D947-B32F8FABBD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4E868902-EBCE-9302-16DE-3C3B15ACAFEE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55609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VG Berlin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 / Land Berlin (Rechtsträgerprinzip)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IV.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88, 86 III VwGO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Klägerisches Begehren + Vorrang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maßnahmespezif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Prinzipale Normenkontrolle (§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 47 I </a:t>
            </a:r>
            <a:r>
              <a:rPr kumimoji="0" lang="de-DE" sz="2400" b="0" i="0" u="sng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Nr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2 VwGO)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„Das Oberverwaltungsgericht entscheidet im Rahmen seiner Gerichtsbarkeit 			auf Antrag über die Gültigkeit… von anderen im Rang unter dem </a:t>
            </a:r>
            <a:r>
              <a:rPr lang="de-DE" sz="2400" i="1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Landesge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		setz stehenden Rechtsvorschriften, sofern das Landesrecht dies bestimmt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§ 62a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(ab 01.07.2022) bzw. § 4 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BbgVwGG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aber dann VG sachlich unzuständig, d.h. Verweisungsbeschluss an OVG 				nötig: § 83 VwGO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i.V.m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§ 17a II 1 GVG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DBA6977C-5605-D344-A0B0-118C872050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5A5C3FE6-1AFC-69EF-96A5-AD14458FB16E}"/>
              </a:ext>
            </a:extLst>
          </p:cNvPr>
          <p:cNvSpPr/>
          <p:nvPr/>
        </p:nvSpPr>
        <p:spPr>
          <a:xfrm>
            <a:off x="0" y="102357"/>
            <a:ext cx="2122227" cy="58685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13295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1199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NichtigkeitsFKl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. (§ 43 I, 2. Alt. VwGO)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statthaft, falls Teileinziehung = VA i.S.v. § 35 VwVfG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Regelung mit Außenwirkung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(+), § 4 I 3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nachträgliche Beschränkungen auf bestimmte Benutzungsarten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Einzelfall?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Inhalt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VA (+), Allgemeinverfügung (vgl. § 4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konkreter Sachverhalt (S-Straße), aber genereller Personenkreis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	→ § 35 S. 2, 2. Alt. oder 3. Alt. VwVfG („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die öffentlich-rechtliche Eigenschaft 				einer Sache oder ihre Benutzung durch die Allgemeinheit betrifft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VA (-)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Bezeichnung: „Verordnung“, Bekanntgabe: GVBl., RGL zitiert, ohne RBB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54C9CD8-2CC7-D160-3AA4-D38A8B6751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D141B29F-05EA-1422-EFED-273915AB7DF8}"/>
              </a:ext>
            </a:extLst>
          </p:cNvPr>
          <p:cNvSpPr/>
          <p:nvPr/>
        </p:nvSpPr>
        <p:spPr>
          <a:xfrm>
            <a:off x="0" y="102357"/>
            <a:ext cx="2163170" cy="593679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143966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887200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cc)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Divergenz von Inhalt und Form: Was ist maßgeblich?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VA (-), d.h.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NichtigkeitsFKl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unstatthaft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EBBC6C7E-818A-40E7-9D75-95D6F1CF5902}"/>
              </a:ext>
            </a:extLst>
          </p:cNvPr>
          <p:cNvSpPr txBox="1"/>
          <p:nvPr/>
        </p:nvSpPr>
        <p:spPr>
          <a:xfrm>
            <a:off x="399496" y="1349407"/>
            <a:ext cx="3600304" cy="46278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u="sng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e.A</a:t>
            </a:r>
            <a:r>
              <a:rPr lang="de-DE" sz="2400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Inhalt =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rechtmäßige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Handlungsform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RSP (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20 III GG)</a:t>
            </a:r>
          </a:p>
          <a:p>
            <a:pPr lvl="0" defTabSz="360000">
              <a:lnSpc>
                <a:spcPct val="14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  <a:defRPr/>
            </a:pPr>
            <a:endParaRPr lang="de-DE" sz="24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  <a:defRPr/>
            </a:pPr>
            <a:endParaRPr lang="de-DE" sz="2400" noProof="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A024D1-3E9E-4449-906F-8AFB8D40912F}"/>
              </a:ext>
            </a:extLst>
          </p:cNvPr>
          <p:cNvCxnSpPr>
            <a:cxnSpLocks/>
          </p:cNvCxnSpPr>
          <p:nvPr/>
        </p:nvCxnSpPr>
        <p:spPr>
          <a:xfrm flipH="1">
            <a:off x="1787837" y="1185936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D19D4240-F1C3-4696-9160-C1282F37DF7C}"/>
              </a:ext>
            </a:extLst>
          </p:cNvPr>
          <p:cNvCxnSpPr>
            <a:cxnSpLocks/>
          </p:cNvCxnSpPr>
          <p:nvPr/>
        </p:nvCxnSpPr>
        <p:spPr>
          <a:xfrm>
            <a:off x="6101918" y="117055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4C75E2D5-8ACE-49B0-BCB3-A2C8B7F86604}"/>
              </a:ext>
            </a:extLst>
          </p:cNvPr>
          <p:cNvCxnSpPr>
            <a:cxnSpLocks/>
          </p:cNvCxnSpPr>
          <p:nvPr/>
        </p:nvCxnSpPr>
        <p:spPr>
          <a:xfrm>
            <a:off x="6096000" y="1185936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AEB41B92-08DE-4354-B1DC-D0551A8E3158}"/>
              </a:ext>
            </a:extLst>
          </p:cNvPr>
          <p:cNvSpPr txBox="1"/>
          <p:nvPr/>
        </p:nvSpPr>
        <p:spPr>
          <a:xfrm>
            <a:off x="4170491" y="1349407"/>
            <a:ext cx="3888418" cy="46278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a.A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.: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sng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rechtsschutzinten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	</a:t>
            </a:r>
            <a:r>
              <a:rPr kumimoji="0" lang="de-DE" sz="2400" b="0" i="0" u="sng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sivste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Handlungsform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RS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(Art. 19 IV GG):	im Zweifel VA, da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auf-	schieb.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Wirkung (§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80 I 	VwGO) möglich	</a:t>
            </a:r>
            <a:r>
              <a:rPr lang="de-DE" sz="2400" baseline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[dagegen: VA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kann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	anfechtbar werden]</a:t>
            </a:r>
          </a:p>
          <a:p>
            <a:pPr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VA (+)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52ADAD74-92CC-4189-BCB1-9AD6E53798C2}"/>
              </a:ext>
            </a:extLst>
          </p:cNvPr>
          <p:cNvSpPr txBox="1"/>
          <p:nvPr/>
        </p:nvSpPr>
        <p:spPr>
          <a:xfrm>
            <a:off x="8229601" y="1349407"/>
            <a:ext cx="3888418" cy="462788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hM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: 	Form = 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tatsächliche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</a:t>
            </a:r>
            <a:r>
              <a:rPr kumimoji="0" lang="de-DE" sz="2400" b="0" i="0" u="sng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Handlungsform</a:t>
            </a: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Handlungsformwahlrecht 	der Verwaltung</a:t>
            </a: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Rechtssicherheit</a:t>
            </a:r>
          </a:p>
          <a:p>
            <a:pPr lvl="0"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Rechtmäßigkeit der 	Handlungsform =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	Recht = Begründetheit</a:t>
            </a:r>
          </a:p>
          <a:p>
            <a:pPr defTabSz="360000">
              <a:lnSpc>
                <a:spcPct val="14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(-), sondern VO</a:t>
            </a:r>
          </a:p>
        </p:txBody>
      </p: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41305EA9-48DB-495B-9194-19FA57489B8B}"/>
              </a:ext>
            </a:extLst>
          </p:cNvPr>
          <p:cNvCxnSpPr>
            <a:cxnSpLocks/>
          </p:cNvCxnSpPr>
          <p:nvPr/>
        </p:nvCxnSpPr>
        <p:spPr>
          <a:xfrm>
            <a:off x="10416000" y="590744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afik 4">
            <a:extLst>
              <a:ext uri="{FF2B5EF4-FFF2-40B4-BE49-F238E27FC236}">
                <a16:creationId xmlns:a16="http://schemas.microsoft.com/office/drawing/2014/main" id="{5D056D39-7F6B-E9E4-9F17-B4F13E308D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EB411DC-3FCE-6D29-723D-014C6EAA184F}"/>
              </a:ext>
            </a:extLst>
          </p:cNvPr>
          <p:cNvSpPr/>
          <p:nvPr/>
        </p:nvSpPr>
        <p:spPr>
          <a:xfrm>
            <a:off x="0" y="102357"/>
            <a:ext cx="2129051" cy="61415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85761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573677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Allg.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(§ 43 I, 1. Alt. VwGO): statthaft, falls konkretes Rechtsverhältnis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 Einzelfall sind Rechte und Pflichten zwischen den Beteiligten streitig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Begehren von K: 	„festzustellen, dass die behördlichen Maßnahmen und 									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Handlungen unzulässig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 sind 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keine statthafte Klageart </a:t>
            </a:r>
            <a:r>
              <a:rPr lang="de-DE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beim VG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C272623-5750-4695-AFA6-528B1F01F424}"/>
              </a:ext>
            </a:extLst>
          </p:cNvPr>
          <p:cNvCxnSpPr>
            <a:cxnSpLocks/>
          </p:cNvCxnSpPr>
          <p:nvPr/>
        </p:nvCxnSpPr>
        <p:spPr>
          <a:xfrm flipH="1">
            <a:off x="3213261" y="2844604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C512B72-3585-4A03-A435-6FFE482C4244}"/>
              </a:ext>
            </a:extLst>
          </p:cNvPr>
          <p:cNvCxnSpPr>
            <a:cxnSpLocks/>
          </p:cNvCxnSpPr>
          <p:nvPr/>
        </p:nvCxnSpPr>
        <p:spPr>
          <a:xfrm>
            <a:off x="6096000" y="2844604"/>
            <a:ext cx="288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9986ADAC-687D-48F6-BFFB-61B1B7B24FC7}"/>
              </a:ext>
            </a:extLst>
          </p:cNvPr>
          <p:cNvSpPr txBox="1"/>
          <p:nvPr/>
        </p:nvSpPr>
        <p:spPr>
          <a:xfrm>
            <a:off x="1145219" y="2936240"/>
            <a:ext cx="4625263" cy="178668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Verfassungswidrigkeit / Nichtigkeit der VO (dies wäre abstrakte NK: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 Einzelfall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9AD3F1F-263C-450E-9864-BD2E9919C7B4}"/>
              </a:ext>
            </a:extLst>
          </p:cNvPr>
          <p:cNvSpPr txBox="1"/>
          <p:nvPr/>
        </p:nvSpPr>
        <p:spPr>
          <a:xfrm>
            <a:off x="6093261" y="2936240"/>
            <a:ext cx="5935982" cy="105065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Ggf. richterlicher Hinweis (§ 86 III VwGO):</a:t>
            </a:r>
          </a:p>
          <a:p>
            <a:pPr lvl="0" algn="ctr" defTabSz="360000">
              <a:lnSpc>
                <a:spcPct val="150000"/>
              </a:lnSpc>
              <a:defRPr/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Antrag ändern?</a:t>
            </a:r>
            <a:endParaRPr kumimoji="0" lang="de-DE" sz="24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357ECF8-FC9B-47DF-84F3-4C3E77C7633E}"/>
              </a:ext>
            </a:extLst>
          </p:cNvPr>
          <p:cNvSpPr txBox="1"/>
          <p:nvPr/>
        </p:nvSpPr>
        <p:spPr>
          <a:xfrm>
            <a:off x="6093260" y="4083728"/>
            <a:ext cx="2743200" cy="22456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 ≠ VO?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(-), zwar Einzel-	fall, aber nicht 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K‘s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Begehren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DD403AB8-C891-4486-B6C9-2F195C37FF08}"/>
              </a:ext>
            </a:extLst>
          </p:cNvPr>
          <p:cNvCxnSpPr>
            <a:cxnSpLocks/>
          </p:cNvCxnSpPr>
          <p:nvPr/>
        </p:nvCxnSpPr>
        <p:spPr>
          <a:xfrm flipH="1">
            <a:off x="7176000" y="4013901"/>
            <a:ext cx="180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48669726-3225-413E-A538-D7664E46A37E}"/>
              </a:ext>
            </a:extLst>
          </p:cNvPr>
          <p:cNvCxnSpPr>
            <a:cxnSpLocks/>
          </p:cNvCxnSpPr>
          <p:nvPr/>
        </p:nvCxnSpPr>
        <p:spPr>
          <a:xfrm>
            <a:off x="8976000" y="4013901"/>
            <a:ext cx="180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AE1650E4-17EF-42B5-B285-82C807B80544}"/>
              </a:ext>
            </a:extLst>
          </p:cNvPr>
          <p:cNvSpPr txBox="1"/>
          <p:nvPr/>
        </p:nvSpPr>
        <p:spPr>
          <a:xfrm>
            <a:off x="8976000" y="4083728"/>
            <a:ext cx="2712882" cy="224561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Kunden ≠ VO?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(-), zwar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K‘s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Begehren,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aber 	nicht Einzelfall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851AEFAD-9EF2-8AA3-30BF-771D18D3E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15599" y="1"/>
            <a:ext cx="1676399" cy="852793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45C124F5-798C-1FEF-0096-62819D9FDD3C}"/>
              </a:ext>
            </a:extLst>
          </p:cNvPr>
          <p:cNvSpPr/>
          <p:nvPr/>
        </p:nvSpPr>
        <p:spPr>
          <a:xfrm>
            <a:off x="1" y="102357"/>
            <a:ext cx="2156346" cy="62779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2197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6291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</a:t>
            </a:r>
            <a:r>
              <a:rPr lang="de-DE" sz="2400" b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19: Fußgängerzone in Berlin, 2. Teil (Umbau)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40 I 1 VwGO: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Streitigkeit nichtverfassungsrechtlicher Art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	§ 4 I 3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unmittelbar (-), regelt nur (rechtliche) Teileinziehung, nicht 				(faktischen) Umbau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Sachzusammenhang zur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.-rechtlichen Norm / Aufgabe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VO über Teileinziehung ist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Umbau als Folgemaßnahme ist ebenfalls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öff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.-rechtlich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45, 52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VG Berlin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61, 63 VwGO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K / Land Berlin (Rechtsträgerprinzip)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E322FECE-2A88-C41C-EF4F-F4AE444FEF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98F5C52A-F123-569B-282F-4AB688FF2E21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2836562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25058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§§ 88, 86 III VwGO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Begehren von K: 	„festzustellen, dass die behördlichen Maßnahmen und 											Handlungen unzulässig“ sind (hier: Umbau)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	Allg.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43 I, 1. Alt. VwGO): statthaft, falls konkretes Rechtsverhältnis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.: im Einzelfall sind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und Pflichten zwischen den Beteiligten streitig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Anliegerrecht von K nach Maßgabe einfachen Rechts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 10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als 			Inhalts- und Schrankenbestimmung des Eigentums i.S.v. Art. 14 I 2 GG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E62976C-B137-4160-8CA7-C2EA80779876}"/>
              </a:ext>
            </a:extLst>
          </p:cNvPr>
          <p:cNvCxnSpPr>
            <a:cxnSpLocks/>
          </p:cNvCxnSpPr>
          <p:nvPr/>
        </p:nvCxnSpPr>
        <p:spPr>
          <a:xfrm>
            <a:off x="5064354" y="3429000"/>
            <a:ext cx="0" cy="54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F66B452A-5C7F-4F92-840D-9BF34FD193B2}"/>
              </a:ext>
            </a:extLst>
          </p:cNvPr>
          <p:cNvCxnSpPr>
            <a:cxnSpLocks/>
          </p:cNvCxnSpPr>
          <p:nvPr/>
        </p:nvCxnSpPr>
        <p:spPr>
          <a:xfrm>
            <a:off x="5064354" y="5101475"/>
            <a:ext cx="0" cy="162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551CCAA2-DB0A-9011-A6D5-BBB1B0832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99E5FB1B-83DE-D919-F378-BC297D1AE391}"/>
              </a:ext>
            </a:extLst>
          </p:cNvPr>
          <p:cNvSpPr/>
          <p:nvPr/>
        </p:nvSpPr>
        <p:spPr>
          <a:xfrm>
            <a:off x="0" y="102357"/>
            <a:ext cx="2169994" cy="586855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782352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457492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Grundbegriffe Straßenrecht (Teil 2)</a:t>
            </a: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8BC26794-87D9-4694-85E3-ACAF842289A6}"/>
              </a:ext>
            </a:extLst>
          </p:cNvPr>
          <p:cNvCxnSpPr>
            <a:cxnSpLocks/>
          </p:cNvCxnSpPr>
          <p:nvPr/>
        </p:nvCxnSpPr>
        <p:spPr>
          <a:xfrm>
            <a:off x="6096000" y="1072393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2B8BCA16-DDB4-4A17-8067-0B1654B4408C}"/>
              </a:ext>
            </a:extLst>
          </p:cNvPr>
          <p:cNvCxnSpPr>
            <a:cxnSpLocks/>
          </p:cNvCxnSpPr>
          <p:nvPr/>
        </p:nvCxnSpPr>
        <p:spPr>
          <a:xfrm>
            <a:off x="6096000" y="105710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5343DF1D-C253-46CE-B3F9-8782B53D57B3}"/>
              </a:ext>
            </a:extLst>
          </p:cNvPr>
          <p:cNvSpPr txBox="1"/>
          <p:nvPr/>
        </p:nvSpPr>
        <p:spPr>
          <a:xfrm>
            <a:off x="349050" y="1269507"/>
            <a:ext cx="3542559" cy="11984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Gemeingebrauch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§ 10 II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(§ 14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BbgStrG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AAC4FCC6-21F5-4669-A3C7-7264FD0A71F2}"/>
              </a:ext>
            </a:extLst>
          </p:cNvPr>
          <p:cNvCxnSpPr>
            <a:cxnSpLocks/>
          </p:cNvCxnSpPr>
          <p:nvPr/>
        </p:nvCxnSpPr>
        <p:spPr>
          <a:xfrm flipH="1">
            <a:off x="1776000" y="1072393"/>
            <a:ext cx="432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E400C0BC-DFB6-423B-B0ED-6109FF1462DF}"/>
              </a:ext>
            </a:extLst>
          </p:cNvPr>
          <p:cNvSpPr txBox="1"/>
          <p:nvPr/>
        </p:nvSpPr>
        <p:spPr>
          <a:xfrm>
            <a:off x="4009840" y="1269507"/>
            <a:ext cx="3956198" cy="119848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Anliegergebrauch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§ 10 III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(§ 14 IV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BbgStrG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61E4FACE-89ED-4DCD-A68E-FF3865F070BF}"/>
              </a:ext>
            </a:extLst>
          </p:cNvPr>
          <p:cNvSpPr txBox="1"/>
          <p:nvPr/>
        </p:nvSpPr>
        <p:spPr>
          <a:xfrm>
            <a:off x="8365258" y="1269507"/>
            <a:ext cx="3264764" cy="119831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Sondernutzung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§ 11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(§ 18 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BbgStrG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B38CB98E-E7AD-4994-86F6-BE57534F46C0}"/>
              </a:ext>
            </a:extLst>
          </p:cNvPr>
          <p:cNvSpPr txBox="1"/>
          <p:nvPr/>
        </p:nvSpPr>
        <p:spPr>
          <a:xfrm>
            <a:off x="356309" y="2682047"/>
            <a:ext cx="3653527" cy="4039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Der Gebrauch der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fentlichen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Straßen ist 	jedem im Rahmen der 	Widmung und der 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Stra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ßenverkehrsvorschrif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für den Verkehr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stattet. Auf die Aufrecht-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erhaltung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 Gemein-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gebrauchs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besteht kein 	Rechtsanspruch.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ggf. „kommunikativ“</a:t>
            </a:r>
          </a:p>
        </p:txBody>
      </p:sp>
      <p:sp>
        <p:nvSpPr>
          <p:cNvPr id="21" name="Textfeld 20">
            <a:extLst>
              <a:ext uri="{FF2B5EF4-FFF2-40B4-BE49-F238E27FC236}">
                <a16:creationId xmlns:a16="http://schemas.microsoft.com/office/drawing/2014/main" id="{5C9FC848-17C1-4376-A01A-96378DA0EF28}"/>
              </a:ext>
            </a:extLst>
          </p:cNvPr>
          <p:cNvSpPr txBox="1"/>
          <p:nvPr/>
        </p:nvSpPr>
        <p:spPr>
          <a:xfrm>
            <a:off x="8365257" y="2682046"/>
            <a:ext cx="3663986" cy="4039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Jeder Gebrauch der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fentlichen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Straßen, der 	über den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Gemeinge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brauch hinausgeht, ist 	eine Sondernutzung 	und bedarf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unbescha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det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sonstiger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Vorschrif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ten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Erlaubnis der 	Straßenbaubehörde.</a:t>
            </a: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VerbotsVA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:§</a:t>
            </a:r>
            <a:r>
              <a:rPr kumimoji="0" lang="de-DE" sz="24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14</a:t>
            </a:r>
            <a:r>
              <a:rPr kumimoji="0" lang="de-DE" sz="24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(§ 20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BbgStrG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33" name="Gerade Verbindung mit Pfeil 32">
            <a:extLst>
              <a:ext uri="{FF2B5EF4-FFF2-40B4-BE49-F238E27FC236}">
                <a16:creationId xmlns:a16="http://schemas.microsoft.com/office/drawing/2014/main" id="{56B0CBE6-9A46-4A1A-84F0-BCFDA835B713}"/>
              </a:ext>
            </a:extLst>
          </p:cNvPr>
          <p:cNvCxnSpPr>
            <a:cxnSpLocks/>
          </p:cNvCxnSpPr>
          <p:nvPr/>
        </p:nvCxnSpPr>
        <p:spPr>
          <a:xfrm>
            <a:off x="1776000" y="246781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Gerade Verbindung mit Pfeil 34">
            <a:extLst>
              <a:ext uri="{FF2B5EF4-FFF2-40B4-BE49-F238E27FC236}">
                <a16:creationId xmlns:a16="http://schemas.microsoft.com/office/drawing/2014/main" id="{E662D835-35D5-4569-86D5-92511A574468}"/>
              </a:ext>
            </a:extLst>
          </p:cNvPr>
          <p:cNvCxnSpPr>
            <a:cxnSpLocks/>
          </p:cNvCxnSpPr>
          <p:nvPr/>
        </p:nvCxnSpPr>
        <p:spPr>
          <a:xfrm>
            <a:off x="10416000" y="251930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Gerade Verbindung mit Pfeil 25">
            <a:extLst>
              <a:ext uri="{FF2B5EF4-FFF2-40B4-BE49-F238E27FC236}">
                <a16:creationId xmlns:a16="http://schemas.microsoft.com/office/drawing/2014/main" id="{AF15E166-C0EC-4ED7-A752-E115684EE281}"/>
              </a:ext>
            </a:extLst>
          </p:cNvPr>
          <p:cNvCxnSpPr>
            <a:cxnSpLocks/>
          </p:cNvCxnSpPr>
          <p:nvPr/>
        </p:nvCxnSpPr>
        <p:spPr>
          <a:xfrm>
            <a:off x="6096000" y="2467817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feld 28">
            <a:extLst>
              <a:ext uri="{FF2B5EF4-FFF2-40B4-BE49-F238E27FC236}">
                <a16:creationId xmlns:a16="http://schemas.microsoft.com/office/drawing/2014/main" id="{D7A52CBF-29B6-4AC6-B656-DC6394D18ED3}"/>
              </a:ext>
            </a:extLst>
          </p:cNvPr>
          <p:cNvSpPr txBox="1"/>
          <p:nvPr/>
        </p:nvSpPr>
        <p:spPr>
          <a:xfrm>
            <a:off x="4009838" y="2682047"/>
            <a:ext cx="4355418" cy="403942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Das Recht des Anliegers, 	die öffentlichen Straßen 	über den Gemeingebrauch 	hinaus zu benutzen, soweit 	dies zur Nutzung des 	Grundstücks erforderlich ist 	und den Gemeingebrauch 	nicht dauernd ausschließt 	oder erheblich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beeinträch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-	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tigt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oder in den Straßenkör-	per eingreift, bleibt unberührt.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99BE8B39-02C7-9615-31CB-4FD7FC259C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CF18D46E-A7AC-83C2-BD0C-E82B3B84A0FD}"/>
              </a:ext>
            </a:extLst>
          </p:cNvPr>
          <p:cNvSpPr/>
          <p:nvPr/>
        </p:nvSpPr>
        <p:spPr>
          <a:xfrm>
            <a:off x="0" y="102357"/>
            <a:ext cx="2380034" cy="65591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1049378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807301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auch möglich als streitiges Recht: schlichter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Abwehr- /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Unterlassungsasp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		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gegen Umbau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 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	ggf. FBA, da Sachverhalt offen ist, wieweit Umbau fortgeschritten ist, 						d.h. ob Rückbaumaßnahmen nötig sind]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V.		</a:t>
            </a:r>
            <a:r>
              <a:rPr kumimoji="0" lang="de-DE" sz="2400" b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Bes. SEV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Feststellungsinteresse (§ 43 I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grds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.:	rechtlich, wirtschaftlich oder ideell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hier: 		rechtlich (Anliegerrecht i.S.v. § 10 III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BerlStr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 bzw. schlichter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A- / 							U-Asp.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und wirtschaftlich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83B8CBC2-EB93-40D3-BF9A-7E383A6F1199}"/>
              </a:ext>
            </a:extLst>
          </p:cNvPr>
          <p:cNvCxnSpPr>
            <a:cxnSpLocks/>
          </p:cNvCxnSpPr>
          <p:nvPr/>
        </p:nvCxnSpPr>
        <p:spPr>
          <a:xfrm>
            <a:off x="8269567" y="1282566"/>
            <a:ext cx="0" cy="1080000"/>
          </a:xfrm>
          <a:prstGeom prst="straightConnector1">
            <a:avLst/>
          </a:prstGeom>
          <a:ln w="38100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fik 5">
            <a:extLst>
              <a:ext uri="{FF2B5EF4-FFF2-40B4-BE49-F238E27FC236}">
                <a16:creationId xmlns:a16="http://schemas.microsoft.com/office/drawing/2014/main" id="{88607566-6426-B527-D0AD-4CE0DF8B2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538459" y="1"/>
            <a:ext cx="1653539" cy="841164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FBCD15A6-BF30-22A0-5995-6AD88CCEC791}"/>
              </a:ext>
            </a:extLst>
          </p:cNvPr>
          <p:cNvSpPr/>
          <p:nvPr/>
        </p:nvSpPr>
        <p:spPr>
          <a:xfrm>
            <a:off x="0" y="102357"/>
            <a:ext cx="2258704" cy="620974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11640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98417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Keine Subsidiarität (§ 43 II VwGO)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evtl. allg.</a:t>
            </a:r>
            <a:r>
              <a:rPr kumimoji="0" lang="de-DE" sz="2400" b="0" i="0" u="none" strike="noStrike" kern="1200" cap="none" spc="-2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(vgl. §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43 II, 111, 113 IV VwGO) auf Unterlassen vorrangig?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kumimoji="0" lang="de-DE" sz="2400" b="0" i="0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ratio</a:t>
            </a:r>
            <a:r>
              <a:rPr kumimoji="0" lang="de-DE" sz="2400" b="0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der Subsidiarität: 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 Aspekte maßgeblich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C9C57B5E-3C3F-49FB-8A7F-FDDA3DC00DE6}"/>
              </a:ext>
            </a:extLst>
          </p:cNvPr>
          <p:cNvCxnSpPr>
            <a:cxnSpLocks/>
          </p:cNvCxnSpPr>
          <p:nvPr/>
        </p:nvCxnSpPr>
        <p:spPr>
          <a:xfrm flipH="1">
            <a:off x="2495999" y="2283335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1BE61A79-7B6F-4A54-85CB-479FAD597494}"/>
              </a:ext>
            </a:extLst>
          </p:cNvPr>
          <p:cNvCxnSpPr>
            <a:cxnSpLocks/>
          </p:cNvCxnSpPr>
          <p:nvPr/>
        </p:nvCxnSpPr>
        <p:spPr>
          <a:xfrm>
            <a:off x="6095999" y="2283335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feld 7">
            <a:extLst>
              <a:ext uri="{FF2B5EF4-FFF2-40B4-BE49-F238E27FC236}">
                <a16:creationId xmlns:a16="http://schemas.microsoft.com/office/drawing/2014/main" id="{D0395BF8-B82E-46B1-9BAF-F81CADA59890}"/>
              </a:ext>
            </a:extLst>
          </p:cNvPr>
          <p:cNvSpPr txBox="1"/>
          <p:nvPr/>
        </p:nvSpPr>
        <p:spPr>
          <a:xfrm>
            <a:off x="1158239" y="2387601"/>
            <a:ext cx="4727654" cy="22287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Keine Umgehung bes. SEV der anderen Klageart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meint: §§ 68, 74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unstreitig nicht bei allg.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LKl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7AC5CBD3-2B2D-4EEB-A23B-9E4B49EEA243}"/>
              </a:ext>
            </a:extLst>
          </p:cNvPr>
          <p:cNvCxnSpPr>
            <a:cxnSpLocks/>
          </p:cNvCxnSpPr>
          <p:nvPr/>
        </p:nvCxnSpPr>
        <p:spPr>
          <a:xfrm>
            <a:off x="2495999" y="6356350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70E439A8-C3AC-4A23-9E17-8F72CF8283BF}"/>
              </a:ext>
            </a:extLst>
          </p:cNvPr>
          <p:cNvSpPr txBox="1"/>
          <p:nvPr/>
        </p:nvSpPr>
        <p:spPr>
          <a:xfrm>
            <a:off x="6169980" y="2387601"/>
            <a:ext cx="5859255" cy="222878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Prozessökonomie (keine doppelte Inan-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spruchnahme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 VG)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 F.-Urteil nicht vollstreckbar, da kein voll-	streckbarer Tenor (anders: L.-Urteil)</a:t>
            </a: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C39CDD7C-8B5E-4087-AF1E-21C6E3B3288F}"/>
              </a:ext>
            </a:extLst>
          </p:cNvPr>
          <p:cNvCxnSpPr>
            <a:cxnSpLocks/>
          </p:cNvCxnSpPr>
          <p:nvPr/>
        </p:nvCxnSpPr>
        <p:spPr>
          <a:xfrm flipH="1">
            <a:off x="2495999" y="4540654"/>
            <a:ext cx="7200000" cy="2880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AF6B7EE7-84CA-41A7-82E9-61FD38F8E0A2}"/>
              </a:ext>
            </a:extLst>
          </p:cNvPr>
          <p:cNvCxnSpPr>
            <a:cxnSpLocks/>
          </p:cNvCxnSpPr>
          <p:nvPr/>
        </p:nvCxnSpPr>
        <p:spPr>
          <a:xfrm>
            <a:off x="9695999" y="4531776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8401DE4A-F066-4BB1-A751-D785C06138D5}"/>
              </a:ext>
            </a:extLst>
          </p:cNvPr>
          <p:cNvSpPr txBox="1"/>
          <p:nvPr/>
        </p:nvSpPr>
        <p:spPr>
          <a:xfrm>
            <a:off x="1158238" y="4720653"/>
            <a:ext cx="4863783" cy="164907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eA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Rspr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egal, da Vollstreckung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ggü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Hoheitsträgern i.d.R. unnötig, Art. 20 III GG („Ehrenmanntheorie“)</a:t>
            </a: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412DBD5-E71A-49B5-AADF-58C598D43507}"/>
              </a:ext>
            </a:extLst>
          </p:cNvPr>
          <p:cNvSpPr txBox="1"/>
          <p:nvPr/>
        </p:nvSpPr>
        <p:spPr>
          <a:xfrm>
            <a:off x="6169980" y="4720655"/>
            <a:ext cx="5859255" cy="16490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aA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Lit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.)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Fiktion, zumal §§ 170, 172 VwGO Vollstreckung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ggü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Hoheitsträgern explizit vorsehen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15E3795-20DD-EC90-A44B-36707009F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16" name="Rechteck 15">
            <a:extLst>
              <a:ext uri="{FF2B5EF4-FFF2-40B4-BE49-F238E27FC236}">
                <a16:creationId xmlns:a16="http://schemas.microsoft.com/office/drawing/2014/main" id="{BE0FB4D9-0A5D-8A8C-C0B7-55F2B846B7F8}"/>
              </a:ext>
            </a:extLst>
          </p:cNvPr>
          <p:cNvSpPr/>
          <p:nvPr/>
        </p:nvSpPr>
        <p:spPr>
          <a:xfrm>
            <a:off x="1" y="102357"/>
            <a:ext cx="2190466" cy="61415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3329933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204345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Klagebefugnis (§ 42 II VwGO analog)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Ausschluss von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Popularverfahren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ob nötig, aber jedenfalls gegeben, da Möglichkeit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RV aus Anlieger- 			recht (§ 10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bzw. Möglichkeit eines schlichten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A- / U-Asp.</a:t>
            </a:r>
          </a:p>
          <a:p>
            <a:pPr lvl="0" defTabSz="360000">
              <a:lnSpc>
                <a:spcPct val="150000"/>
              </a:lnSpc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(+), 	soweit das konkrete Rechtsverhältnis (nicht) besteht, d.h. der Umbau 					rechtswidrig ist bzw. der schlichte A- / U-Asp. besteht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AspGL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schlichter A- / U-Asp. → Ableitung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endParaRPr lang="de-DE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		→ jedenfalls: gewohnheitsrechtlich anerkannt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A25C672-C3EB-481E-8B3D-641D47BC3AF7}"/>
              </a:ext>
            </a:extLst>
          </p:cNvPr>
          <p:cNvCxnSpPr>
            <a:cxnSpLocks/>
          </p:cNvCxnSpPr>
          <p:nvPr/>
        </p:nvCxnSpPr>
        <p:spPr>
          <a:xfrm flipH="1">
            <a:off x="1776000" y="5015665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Gerade Verbindung mit Pfeil 6">
            <a:extLst>
              <a:ext uri="{FF2B5EF4-FFF2-40B4-BE49-F238E27FC236}">
                <a16:creationId xmlns:a16="http://schemas.microsoft.com/office/drawing/2014/main" id="{B3F15C99-85E2-482A-95B0-2E3723CAC188}"/>
              </a:ext>
            </a:extLst>
          </p:cNvPr>
          <p:cNvCxnSpPr>
            <a:cxnSpLocks/>
          </p:cNvCxnSpPr>
          <p:nvPr/>
        </p:nvCxnSpPr>
        <p:spPr>
          <a:xfrm>
            <a:off x="6096000" y="5015665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>
            <a:extLst>
              <a:ext uri="{FF2B5EF4-FFF2-40B4-BE49-F238E27FC236}">
                <a16:creationId xmlns:a16="http://schemas.microsoft.com/office/drawing/2014/main" id="{0167CF1A-FC5C-4122-A3D0-8286F83DEC40}"/>
              </a:ext>
            </a:extLst>
          </p:cNvPr>
          <p:cNvCxnSpPr>
            <a:cxnSpLocks/>
          </p:cNvCxnSpPr>
          <p:nvPr/>
        </p:nvCxnSpPr>
        <p:spPr>
          <a:xfrm>
            <a:off x="6096000" y="5015665"/>
            <a:ext cx="432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31B7FF45-E17A-4878-A627-BE84469EC015}"/>
              </a:ext>
            </a:extLst>
          </p:cNvPr>
          <p:cNvSpPr txBox="1"/>
          <p:nvPr/>
        </p:nvSpPr>
        <p:spPr>
          <a:xfrm>
            <a:off x="1121407" y="5220070"/>
            <a:ext cx="2944565" cy="5415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 (Art. 14 I GG)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FD389E5B-A3C9-4A69-9311-2DECFE3E2685}"/>
              </a:ext>
            </a:extLst>
          </p:cNvPr>
          <p:cNvSpPr txBox="1"/>
          <p:nvPr/>
        </p:nvSpPr>
        <p:spPr>
          <a:xfrm>
            <a:off x="4651898" y="5220070"/>
            <a:ext cx="3200399" cy="5415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 1004 BGB analog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1219A471-F752-4A77-952D-A35540D3B479}"/>
              </a:ext>
            </a:extLst>
          </p:cNvPr>
          <p:cNvSpPr txBox="1"/>
          <p:nvPr/>
        </p:nvSpPr>
        <p:spPr>
          <a:xfrm>
            <a:off x="8438223" y="5220071"/>
            <a:ext cx="2915577" cy="54153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RSP (Art. 20 III GG)</a:t>
            </a:r>
          </a:p>
        </p:txBody>
      </p:sp>
      <p:sp>
        <p:nvSpPr>
          <p:cNvPr id="12" name="AutoShape 2">
            <a:extLst>
              <a:ext uri="{FF2B5EF4-FFF2-40B4-BE49-F238E27FC236}">
                <a16:creationId xmlns:a16="http://schemas.microsoft.com/office/drawing/2014/main" id="{EAB2DE55-4E81-43D1-A8BF-15ECBD5A8688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5929032" y="912269"/>
            <a:ext cx="292246" cy="9990926"/>
          </a:xfrm>
          <a:prstGeom prst="rightBrace">
            <a:avLst>
              <a:gd name="adj1" fmla="val 155735"/>
              <a:gd name="adj2" fmla="val 50267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314A334B-09DF-4727-CC76-B643603A84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10415999" y="1"/>
            <a:ext cx="1775999" cy="903460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DB18EBDB-3AEF-C9F5-9444-A16532F168B2}"/>
              </a:ext>
            </a:extLst>
          </p:cNvPr>
          <p:cNvSpPr/>
          <p:nvPr/>
        </p:nvSpPr>
        <p:spPr>
          <a:xfrm>
            <a:off x="0" y="102357"/>
            <a:ext cx="2135875" cy="607327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742220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36280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		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Vorauss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Positiv: hoheitlicher Eingriff in ein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subj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</a:t>
            </a:r>
            <a:r>
              <a:rPr kumimoji="0" lang="de-DE" sz="2400" b="0" i="0" u="sng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 Recht (gegenwärtig durch Realakt)</a:t>
            </a:r>
          </a:p>
          <a:p>
            <a:pPr lvl="0" defTabSz="360000">
              <a:lnSpc>
                <a:spcPct val="150000"/>
              </a:lnSpc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Umbau greift in Anliegerrecht i.S.v. § 10 III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ein											(Inhalts- und Schrankenbestimmung des Eigentums i.S.v. Art. 14 I 2 GG)</a:t>
            </a:r>
            <a:endParaRPr lang="de-DE" sz="2400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Negativ: Eingriff rechtswidrig mangels Duldungspflicht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VO als falsche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Handlungsform mangels RGL rechtswidrig = nichtig						(vgl. Art. 80 I GG bzw. Art. 64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VvB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[Art. 80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VerfBbg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 als richtige Handlungsform (§ 4 III </a:t>
            </a: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BerlStrG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noch nicht erlassen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RF / Asp.-Inhalt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Abwehr / Unterlassung (möglich und zumutbar)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schlichter A- / U-Asp. (+), d.h. Klage 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036F4B52-BC20-A16C-7C64-B5AD9BE463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23282DE7-3D26-FF58-6B54-5AE73750E0A8}"/>
              </a:ext>
            </a:extLst>
          </p:cNvPr>
          <p:cNvSpPr/>
          <p:nvPr/>
        </p:nvSpPr>
        <p:spPr>
          <a:xfrm>
            <a:off x="0" y="102357"/>
            <a:ext cx="2156346" cy="661918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Verwaltungsrecht AT</a:t>
            </a:r>
          </a:p>
          <a:p>
            <a:pPr algn="ctr"/>
            <a:r>
              <a:rPr lang="de-DE" dirty="0"/>
              <a:t>Fall 19</a:t>
            </a:r>
          </a:p>
        </p:txBody>
      </p:sp>
    </p:spTree>
    <p:extLst>
      <p:ext uri="{BB962C8B-B14F-4D97-AF65-F5344CB8AC3E}">
        <p14:creationId xmlns:p14="http://schemas.microsoft.com/office/powerpoint/2010/main" val="3430812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2442</Words>
  <Application>Microsoft Office PowerPoint</Application>
  <PresentationFormat>Breitbild</PresentationFormat>
  <Paragraphs>375</Paragraphs>
  <Slides>20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Frutiger</vt:lpstr>
      <vt:lpstr>Office</vt:lpstr>
      <vt:lpstr>Benutzerdefiniertes Design</vt:lpstr>
      <vt:lpstr>Verwaltungsrecht AT  Kurseinheit 14</vt:lpstr>
      <vt:lpstr>PowerPoint-Präsentation</vt:lpstr>
      <vt:lpstr>PowerPoint-Präsentation</vt:lpstr>
      <vt:lpstr>PowerPoint-Präsentation</vt:lpstr>
      <vt:lpstr>Verwaltungsrecht AT  FALL 19 – Fußgängerzone in Berlin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1010</cp:revision>
  <cp:lastPrinted>2020-03-23T18:57:22Z</cp:lastPrinted>
  <dcterms:created xsi:type="dcterms:W3CDTF">2020-03-20T12:42:26Z</dcterms:created>
  <dcterms:modified xsi:type="dcterms:W3CDTF">2026-07-17T09:45:09Z</dcterms:modified>
</cp:coreProperties>
</file>