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sldIdLst>
    <p:sldId id="500" r:id="rId3"/>
    <p:sldId id="507" r:id="rId4"/>
    <p:sldId id="506" r:id="rId5"/>
    <p:sldId id="508" r:id="rId6"/>
    <p:sldId id="509" r:id="rId7"/>
    <p:sldId id="476" r:id="rId8"/>
    <p:sldId id="510" r:id="rId9"/>
    <p:sldId id="511" r:id="rId10"/>
    <p:sldId id="512" r:id="rId11"/>
    <p:sldId id="513" r:id="rId12"/>
    <p:sldId id="516" r:id="rId13"/>
    <p:sldId id="517" r:id="rId14"/>
    <p:sldId id="518" r:id="rId15"/>
    <p:sldId id="519" r:id="rId16"/>
    <p:sldId id="520" r:id="rId17"/>
    <p:sldId id="379" r:id="rId18"/>
    <p:sldId id="522" r:id="rId19"/>
    <p:sldId id="523" r:id="rId20"/>
    <p:sldId id="353" r:id="rId2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9EFE17A2-1C6D-4BAC-89BB-45BAE9360C60}">
          <p14:sldIdLst>
            <p14:sldId id="500"/>
          </p14:sldIdLst>
        </p14:section>
        <p14:section name="Abschnitt ohne Titel" id="{829043A9-710D-4005-AA1E-42AE4A314CFE}">
          <p14:sldIdLst>
            <p14:sldId id="507"/>
            <p14:sldId id="506"/>
            <p14:sldId id="508"/>
            <p14:sldId id="509"/>
            <p14:sldId id="476"/>
            <p14:sldId id="510"/>
            <p14:sldId id="511"/>
            <p14:sldId id="512"/>
            <p14:sldId id="513"/>
            <p14:sldId id="516"/>
            <p14:sldId id="517"/>
            <p14:sldId id="518"/>
            <p14:sldId id="519"/>
            <p14:sldId id="520"/>
            <p14:sldId id="379"/>
            <p14:sldId id="522"/>
            <p14:sldId id="523"/>
            <p14:sldId id="35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BAC6B9-5479-4A72-933C-4F2461CD5886}" v="4" dt="2026-07-21T08:41:23.4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77" autoAdjust="0"/>
    <p:restoredTop sz="94125" autoAdjust="0"/>
  </p:normalViewPr>
  <p:slideViewPr>
    <p:cSldViewPr snapToGrid="0">
      <p:cViewPr varScale="1">
        <p:scale>
          <a:sx n="140" d="100"/>
          <a:sy n="140" d="100"/>
        </p:scale>
        <p:origin x="402" y="1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a Panten" userId="4837875be9110987" providerId="LiveId" clId="{64205E3A-E4CC-4CCE-AE71-0DBE2D499113}"/>
    <pc:docChg chg="undo custSel addSld delSld modSld modSection">
      <pc:chgData name="Jana Panten" userId="4837875be9110987" providerId="LiveId" clId="{64205E3A-E4CC-4CCE-AE71-0DBE2D499113}" dt="2026-07-21T08:43:31.174" v="64" actId="22"/>
      <pc:docMkLst>
        <pc:docMk/>
      </pc:docMkLst>
      <pc:sldChg chg="del">
        <pc:chgData name="Jana Panten" userId="4837875be9110987" providerId="LiveId" clId="{64205E3A-E4CC-4CCE-AE71-0DBE2D499113}" dt="2026-07-21T08:37:17.324" v="1" actId="47"/>
        <pc:sldMkLst>
          <pc:docMk/>
          <pc:sldMk cId="3142399047" sldId="256"/>
        </pc:sldMkLst>
      </pc:sldChg>
      <pc:sldChg chg="addSp mod">
        <pc:chgData name="Jana Panten" userId="4837875be9110987" providerId="LiveId" clId="{64205E3A-E4CC-4CCE-AE71-0DBE2D499113}" dt="2026-07-21T08:43:31.174" v="64" actId="22"/>
        <pc:sldMkLst>
          <pc:docMk/>
          <pc:sldMk cId="2502260309" sldId="353"/>
        </pc:sldMkLst>
        <pc:spChg chg="add">
          <ac:chgData name="Jana Panten" userId="4837875be9110987" providerId="LiveId" clId="{64205E3A-E4CC-4CCE-AE71-0DBE2D499113}" dt="2026-07-21T08:43:31.174" v="64" actId="22"/>
          <ac:spMkLst>
            <pc:docMk/>
            <pc:sldMk cId="2502260309" sldId="353"/>
            <ac:spMk id="7" creationId="{F02567F1-53DC-B06C-4B3F-17319D1FF6AC}"/>
          </ac:spMkLst>
        </pc:spChg>
        <pc:picChg chg="add">
          <ac:chgData name="Jana Panten" userId="4837875be9110987" providerId="LiveId" clId="{64205E3A-E4CC-4CCE-AE71-0DBE2D499113}" dt="2026-07-21T08:38:35.672" v="23" actId="22"/>
          <ac:picMkLst>
            <pc:docMk/>
            <pc:sldMk cId="2502260309" sldId="353"/>
            <ac:picMk id="5" creationId="{290D9CD3-9304-4BC6-BB69-1EF69AC1B471}"/>
          </ac:picMkLst>
        </pc:picChg>
      </pc:sldChg>
      <pc:sldChg chg="addSp mod">
        <pc:chgData name="Jana Panten" userId="4837875be9110987" providerId="LiveId" clId="{64205E3A-E4CC-4CCE-AE71-0DBE2D499113}" dt="2026-07-21T08:43:20.122" v="61" actId="22"/>
        <pc:sldMkLst>
          <pc:docMk/>
          <pc:sldMk cId="135290264" sldId="379"/>
        </pc:sldMkLst>
        <pc:spChg chg="add">
          <ac:chgData name="Jana Panten" userId="4837875be9110987" providerId="LiveId" clId="{64205E3A-E4CC-4CCE-AE71-0DBE2D499113}" dt="2026-07-21T08:43:20.122" v="61" actId="22"/>
          <ac:spMkLst>
            <pc:docMk/>
            <pc:sldMk cId="135290264" sldId="379"/>
            <ac:spMk id="7" creationId="{1E08E7F4-3466-1180-2085-B6B40F27D7B8}"/>
          </ac:spMkLst>
        </pc:spChg>
        <pc:picChg chg="add">
          <ac:chgData name="Jana Panten" userId="4837875be9110987" providerId="LiveId" clId="{64205E3A-E4CC-4CCE-AE71-0DBE2D499113}" dt="2026-07-21T08:38:26.451" v="20" actId="22"/>
          <ac:picMkLst>
            <pc:docMk/>
            <pc:sldMk cId="135290264" sldId="379"/>
            <ac:picMk id="5" creationId="{1EC9D95B-4078-4AB5-D7B5-BD9DEEDF9A38}"/>
          </ac:picMkLst>
        </pc:picChg>
      </pc:sldChg>
      <pc:sldChg chg="addSp modSp mod">
        <pc:chgData name="Jana Panten" userId="4837875be9110987" providerId="LiveId" clId="{64205E3A-E4CC-4CCE-AE71-0DBE2D499113}" dt="2026-07-21T08:42:33.501" v="50" actId="14100"/>
        <pc:sldMkLst>
          <pc:docMk/>
          <pc:sldMk cId="4005364300" sldId="476"/>
        </pc:sldMkLst>
        <pc:spChg chg="add mod">
          <ac:chgData name="Jana Panten" userId="4837875be9110987" providerId="LiveId" clId="{64205E3A-E4CC-4CCE-AE71-0DBE2D499113}" dt="2026-07-21T08:42:33.501" v="50" actId="14100"/>
          <ac:spMkLst>
            <pc:docMk/>
            <pc:sldMk cId="4005364300" sldId="476"/>
            <ac:spMk id="7" creationId="{B3881F70-7C52-52AC-B0E1-AC161BE4DB5E}"/>
          </ac:spMkLst>
        </pc:spChg>
        <pc:picChg chg="add mod">
          <ac:chgData name="Jana Panten" userId="4837875be9110987" providerId="LiveId" clId="{64205E3A-E4CC-4CCE-AE71-0DBE2D499113}" dt="2026-07-21T08:37:45.667" v="8" actId="14100"/>
          <ac:picMkLst>
            <pc:docMk/>
            <pc:sldMk cId="4005364300" sldId="476"/>
            <ac:picMk id="5" creationId="{A7BA25D1-3689-2F77-4001-B13764E3773A}"/>
          </ac:picMkLst>
        </pc:picChg>
      </pc:sldChg>
      <pc:sldChg chg="modSp add mod">
        <pc:chgData name="Jana Panten" userId="4837875be9110987" providerId="LiveId" clId="{64205E3A-E4CC-4CCE-AE71-0DBE2D499113}" dt="2026-07-21T08:37:21.518" v="3" actId="20577"/>
        <pc:sldMkLst>
          <pc:docMk/>
          <pc:sldMk cId="551010606" sldId="500"/>
        </pc:sldMkLst>
        <pc:spChg chg="mod">
          <ac:chgData name="Jana Panten" userId="4837875be9110987" providerId="LiveId" clId="{64205E3A-E4CC-4CCE-AE71-0DBE2D499113}" dt="2026-07-21T08:37:21.518" v="3" actId="20577"/>
          <ac:spMkLst>
            <pc:docMk/>
            <pc:sldMk cId="551010606" sldId="500"/>
            <ac:spMk id="2" creationId="{1AFCD795-5B8F-4ABE-9B00-772280028334}"/>
          </ac:spMkLst>
        </pc:spChg>
      </pc:sldChg>
      <pc:sldChg chg="addSp delSp modSp add mod">
        <pc:chgData name="Jana Panten" userId="4837875be9110987" providerId="LiveId" clId="{64205E3A-E4CC-4CCE-AE71-0DBE2D499113}" dt="2026-07-21T08:41:59.361" v="42" actId="207"/>
        <pc:sldMkLst>
          <pc:docMk/>
          <pc:sldMk cId="622509706" sldId="506"/>
        </pc:sldMkLst>
        <pc:spChg chg="mod">
          <ac:chgData name="Jana Panten" userId="4837875be9110987" providerId="LiveId" clId="{64205E3A-E4CC-4CCE-AE71-0DBE2D499113}" dt="2026-07-21T08:40:07.381" v="36" actId="255"/>
          <ac:spMkLst>
            <pc:docMk/>
            <pc:sldMk cId="622509706" sldId="506"/>
            <ac:spMk id="2" creationId="{7DB8C157-8652-B887-14A3-93EC152D25FB}"/>
          </ac:spMkLst>
        </pc:spChg>
        <pc:spChg chg="mod">
          <ac:chgData name="Jana Panten" userId="4837875be9110987" providerId="LiveId" clId="{64205E3A-E4CC-4CCE-AE71-0DBE2D499113}" dt="2026-07-21T08:41:46.082" v="41" actId="207"/>
          <ac:spMkLst>
            <pc:docMk/>
            <pc:sldMk cId="622509706" sldId="506"/>
            <ac:spMk id="6" creationId="{31EEBA73-D50D-ABA5-6BC1-7C0EB746A7E0}"/>
          </ac:spMkLst>
        </pc:spChg>
        <pc:picChg chg="del">
          <ac:chgData name="Jana Panten" userId="4837875be9110987" providerId="LiveId" clId="{64205E3A-E4CC-4CCE-AE71-0DBE2D499113}" dt="2026-07-21T08:41:26.113" v="38" actId="478"/>
          <ac:picMkLst>
            <pc:docMk/>
            <pc:sldMk cId="622509706" sldId="506"/>
            <ac:picMk id="7" creationId="{217933D2-9101-8BCF-127F-93BB251B8A91}"/>
          </ac:picMkLst>
        </pc:picChg>
        <pc:picChg chg="add mod">
          <ac:chgData name="Jana Panten" userId="4837875be9110987" providerId="LiveId" clId="{64205E3A-E4CC-4CCE-AE71-0DBE2D499113}" dt="2026-07-21T08:41:59.361" v="42" actId="207"/>
          <ac:picMkLst>
            <pc:docMk/>
            <pc:sldMk cId="622509706" sldId="506"/>
            <ac:picMk id="8" creationId="{FF60E6A8-9E85-2875-D342-5DB51C99B2F4}"/>
          </ac:picMkLst>
        </pc:picChg>
      </pc:sldChg>
      <pc:sldChg chg="addSp modSp mod">
        <pc:chgData name="Jana Panten" userId="4837875be9110987" providerId="LiveId" clId="{64205E3A-E4CC-4CCE-AE71-0DBE2D499113}" dt="2026-07-21T08:38:56.181" v="26" actId="20577"/>
        <pc:sldMkLst>
          <pc:docMk/>
          <pc:sldMk cId="362406509" sldId="507"/>
        </pc:sldMkLst>
        <pc:spChg chg="add mod">
          <ac:chgData name="Jana Panten" userId="4837875be9110987" providerId="LiveId" clId="{64205E3A-E4CC-4CCE-AE71-0DBE2D499113}" dt="2026-07-21T08:38:56.181" v="26" actId="20577"/>
          <ac:spMkLst>
            <pc:docMk/>
            <pc:sldMk cId="362406509" sldId="507"/>
            <ac:spMk id="15" creationId="{7681A534-F999-17A1-0B5C-205C418BFE89}"/>
          </ac:spMkLst>
        </pc:spChg>
        <pc:picChg chg="add">
          <ac:chgData name="Jana Panten" userId="4837875be9110987" providerId="LiveId" clId="{64205E3A-E4CC-4CCE-AE71-0DBE2D499113}" dt="2026-07-21T08:37:29.042" v="4" actId="22"/>
          <ac:picMkLst>
            <pc:docMk/>
            <pc:sldMk cId="362406509" sldId="507"/>
            <ac:picMk id="13" creationId="{8AD9E9F2-7C8B-BB9C-3EC7-F81AEDA6E1BD}"/>
          </ac:picMkLst>
        </pc:picChg>
      </pc:sldChg>
      <pc:sldChg chg="addSp modSp mod">
        <pc:chgData name="Jana Panten" userId="4837875be9110987" providerId="LiveId" clId="{64205E3A-E4CC-4CCE-AE71-0DBE2D499113}" dt="2026-07-21T08:42:17.834" v="47" actId="20577"/>
        <pc:sldMkLst>
          <pc:docMk/>
          <pc:sldMk cId="3688455441" sldId="508"/>
        </pc:sldMkLst>
        <pc:spChg chg="add mod">
          <ac:chgData name="Jana Panten" userId="4837875be9110987" providerId="LiveId" clId="{64205E3A-E4CC-4CCE-AE71-0DBE2D499113}" dt="2026-07-21T08:42:17.834" v="47" actId="20577"/>
          <ac:spMkLst>
            <pc:docMk/>
            <pc:sldMk cId="3688455441" sldId="508"/>
            <ac:spMk id="7" creationId="{151A4362-0E8A-CCB2-869F-C22917F2F635}"/>
          </ac:spMkLst>
        </pc:spChg>
        <pc:picChg chg="add">
          <ac:chgData name="Jana Panten" userId="4837875be9110987" providerId="LiveId" clId="{64205E3A-E4CC-4CCE-AE71-0DBE2D499113}" dt="2026-07-21T08:37:33.612" v="5" actId="22"/>
          <ac:picMkLst>
            <pc:docMk/>
            <pc:sldMk cId="3688455441" sldId="508"/>
            <ac:picMk id="5" creationId="{0626DCA3-C112-11DC-873A-B7EA2CDF2426}"/>
          </ac:picMkLst>
        </pc:picChg>
      </pc:sldChg>
      <pc:sldChg chg="addSp mod">
        <pc:chgData name="Jana Panten" userId="4837875be9110987" providerId="LiveId" clId="{64205E3A-E4CC-4CCE-AE71-0DBE2D499113}" dt="2026-07-21T08:42:23.675" v="48" actId="22"/>
        <pc:sldMkLst>
          <pc:docMk/>
          <pc:sldMk cId="2362538741" sldId="509"/>
        </pc:sldMkLst>
        <pc:spChg chg="add">
          <ac:chgData name="Jana Panten" userId="4837875be9110987" providerId="LiveId" clId="{64205E3A-E4CC-4CCE-AE71-0DBE2D499113}" dt="2026-07-21T08:42:23.675" v="48" actId="22"/>
          <ac:spMkLst>
            <pc:docMk/>
            <pc:sldMk cId="2362538741" sldId="509"/>
            <ac:spMk id="11" creationId="{1A8DB3E6-3651-A083-C093-1FDAAFFD6497}"/>
          </ac:spMkLst>
        </pc:spChg>
        <pc:picChg chg="add">
          <ac:chgData name="Jana Panten" userId="4837875be9110987" providerId="LiveId" clId="{64205E3A-E4CC-4CCE-AE71-0DBE2D499113}" dt="2026-07-21T08:37:36.021" v="6" actId="22"/>
          <ac:picMkLst>
            <pc:docMk/>
            <pc:sldMk cId="2362538741" sldId="509"/>
            <ac:picMk id="5" creationId="{C0F52B19-FA07-CC16-8BDA-5D1EC27602D9}"/>
          </ac:picMkLst>
        </pc:picChg>
      </pc:sldChg>
      <pc:sldChg chg="addSp modSp mod">
        <pc:chgData name="Jana Panten" userId="4837875be9110987" providerId="LiveId" clId="{64205E3A-E4CC-4CCE-AE71-0DBE2D499113}" dt="2026-07-21T08:42:37.675" v="51" actId="22"/>
        <pc:sldMkLst>
          <pc:docMk/>
          <pc:sldMk cId="1232056086" sldId="510"/>
        </pc:sldMkLst>
        <pc:spChg chg="add">
          <ac:chgData name="Jana Panten" userId="4837875be9110987" providerId="LiveId" clId="{64205E3A-E4CC-4CCE-AE71-0DBE2D499113}" dt="2026-07-21T08:42:37.675" v="51" actId="22"/>
          <ac:spMkLst>
            <pc:docMk/>
            <pc:sldMk cId="1232056086" sldId="510"/>
            <ac:spMk id="7" creationId="{3023E484-A5BF-DA6F-56A0-119A038648D4}"/>
          </ac:spMkLst>
        </pc:spChg>
        <pc:picChg chg="add mod">
          <ac:chgData name="Jana Panten" userId="4837875be9110987" providerId="LiveId" clId="{64205E3A-E4CC-4CCE-AE71-0DBE2D499113}" dt="2026-07-21T08:37:56.445" v="10" actId="14100"/>
          <ac:picMkLst>
            <pc:docMk/>
            <pc:sldMk cId="1232056086" sldId="510"/>
            <ac:picMk id="5" creationId="{973FF887-39A5-CFF1-DAC7-2BFBF4B49E7C}"/>
          </ac:picMkLst>
        </pc:picChg>
      </pc:sldChg>
      <pc:sldChg chg="addSp mod">
        <pc:chgData name="Jana Panten" userId="4837875be9110987" providerId="LiveId" clId="{64205E3A-E4CC-4CCE-AE71-0DBE2D499113}" dt="2026-07-21T08:42:42.503" v="52" actId="22"/>
        <pc:sldMkLst>
          <pc:docMk/>
          <pc:sldMk cId="2388792188" sldId="511"/>
        </pc:sldMkLst>
        <pc:spChg chg="add">
          <ac:chgData name="Jana Panten" userId="4837875be9110987" providerId="LiveId" clId="{64205E3A-E4CC-4CCE-AE71-0DBE2D499113}" dt="2026-07-21T08:42:42.503" v="52" actId="22"/>
          <ac:spMkLst>
            <pc:docMk/>
            <pc:sldMk cId="2388792188" sldId="511"/>
            <ac:spMk id="11" creationId="{9EEAB672-49F1-F2E3-9C96-A8BDDA16EBDE}"/>
          </ac:spMkLst>
        </pc:spChg>
        <pc:picChg chg="add">
          <ac:chgData name="Jana Panten" userId="4837875be9110987" providerId="LiveId" clId="{64205E3A-E4CC-4CCE-AE71-0DBE2D499113}" dt="2026-07-21T08:38:01.299" v="11" actId="22"/>
          <ac:picMkLst>
            <pc:docMk/>
            <pc:sldMk cId="2388792188" sldId="511"/>
            <ac:picMk id="9" creationId="{04679EB0-4176-B3A5-158E-4BCD9817790B}"/>
          </ac:picMkLst>
        </pc:picChg>
      </pc:sldChg>
      <pc:sldChg chg="addSp mod">
        <pc:chgData name="Jana Panten" userId="4837875be9110987" providerId="LiveId" clId="{64205E3A-E4CC-4CCE-AE71-0DBE2D499113}" dt="2026-07-21T08:42:46.784" v="53" actId="22"/>
        <pc:sldMkLst>
          <pc:docMk/>
          <pc:sldMk cId="636462217" sldId="512"/>
        </pc:sldMkLst>
        <pc:spChg chg="add">
          <ac:chgData name="Jana Panten" userId="4837875be9110987" providerId="LiveId" clId="{64205E3A-E4CC-4CCE-AE71-0DBE2D499113}" dt="2026-07-21T08:42:46.784" v="53" actId="22"/>
          <ac:spMkLst>
            <pc:docMk/>
            <pc:sldMk cId="636462217" sldId="512"/>
            <ac:spMk id="7" creationId="{8E04DA1A-41A3-0CC8-5732-40C07B8A820A}"/>
          </ac:spMkLst>
        </pc:spChg>
        <pc:picChg chg="add">
          <ac:chgData name="Jana Panten" userId="4837875be9110987" providerId="LiveId" clId="{64205E3A-E4CC-4CCE-AE71-0DBE2D499113}" dt="2026-07-21T08:38:04.275" v="12" actId="22"/>
          <ac:picMkLst>
            <pc:docMk/>
            <pc:sldMk cId="636462217" sldId="512"/>
            <ac:picMk id="5" creationId="{1672E707-08EF-8929-A29C-761A0968DE14}"/>
          </ac:picMkLst>
        </pc:picChg>
      </pc:sldChg>
      <pc:sldChg chg="addSp mod">
        <pc:chgData name="Jana Panten" userId="4837875be9110987" providerId="LiveId" clId="{64205E3A-E4CC-4CCE-AE71-0DBE2D499113}" dt="2026-07-21T08:42:50.310" v="54" actId="22"/>
        <pc:sldMkLst>
          <pc:docMk/>
          <pc:sldMk cId="730144489" sldId="513"/>
        </pc:sldMkLst>
        <pc:spChg chg="add">
          <ac:chgData name="Jana Panten" userId="4837875be9110987" providerId="LiveId" clId="{64205E3A-E4CC-4CCE-AE71-0DBE2D499113}" dt="2026-07-21T08:42:50.310" v="54" actId="22"/>
          <ac:spMkLst>
            <pc:docMk/>
            <pc:sldMk cId="730144489" sldId="513"/>
            <ac:spMk id="7" creationId="{63C2BF1B-27EE-4E4F-CF03-6DCD47034950}"/>
          </ac:spMkLst>
        </pc:spChg>
        <pc:picChg chg="add">
          <ac:chgData name="Jana Panten" userId="4837875be9110987" providerId="LiveId" clId="{64205E3A-E4CC-4CCE-AE71-0DBE2D499113}" dt="2026-07-21T08:38:06.808" v="13" actId="22"/>
          <ac:picMkLst>
            <pc:docMk/>
            <pc:sldMk cId="730144489" sldId="513"/>
            <ac:picMk id="5" creationId="{DFADD865-110C-A437-BE71-EA8FBD1296B3}"/>
          </ac:picMkLst>
        </pc:picChg>
      </pc:sldChg>
      <pc:sldChg chg="addSp mod">
        <pc:chgData name="Jana Panten" userId="4837875be9110987" providerId="LiveId" clId="{64205E3A-E4CC-4CCE-AE71-0DBE2D499113}" dt="2026-07-21T08:42:53.409" v="55" actId="22"/>
        <pc:sldMkLst>
          <pc:docMk/>
          <pc:sldMk cId="4250904171" sldId="516"/>
        </pc:sldMkLst>
        <pc:spChg chg="add">
          <ac:chgData name="Jana Panten" userId="4837875be9110987" providerId="LiveId" clId="{64205E3A-E4CC-4CCE-AE71-0DBE2D499113}" dt="2026-07-21T08:42:53.409" v="55" actId="22"/>
          <ac:spMkLst>
            <pc:docMk/>
            <pc:sldMk cId="4250904171" sldId="516"/>
            <ac:spMk id="7" creationId="{5228CBF1-6357-4983-FE29-963161E8B494}"/>
          </ac:spMkLst>
        </pc:spChg>
        <pc:picChg chg="add">
          <ac:chgData name="Jana Panten" userId="4837875be9110987" providerId="LiveId" clId="{64205E3A-E4CC-4CCE-AE71-0DBE2D499113}" dt="2026-07-21T08:38:09.013" v="14" actId="22"/>
          <ac:picMkLst>
            <pc:docMk/>
            <pc:sldMk cId="4250904171" sldId="516"/>
            <ac:picMk id="5" creationId="{F42E51BD-F2B8-B3A9-EE00-4CF5B65477D3}"/>
          </ac:picMkLst>
        </pc:picChg>
      </pc:sldChg>
      <pc:sldChg chg="addSp mod">
        <pc:chgData name="Jana Panten" userId="4837875be9110987" providerId="LiveId" clId="{64205E3A-E4CC-4CCE-AE71-0DBE2D499113}" dt="2026-07-21T08:42:57.533" v="56" actId="22"/>
        <pc:sldMkLst>
          <pc:docMk/>
          <pc:sldMk cId="3987891210" sldId="517"/>
        </pc:sldMkLst>
        <pc:spChg chg="add">
          <ac:chgData name="Jana Panten" userId="4837875be9110987" providerId="LiveId" clId="{64205E3A-E4CC-4CCE-AE71-0DBE2D499113}" dt="2026-07-21T08:42:57.533" v="56" actId="22"/>
          <ac:spMkLst>
            <pc:docMk/>
            <pc:sldMk cId="3987891210" sldId="517"/>
            <ac:spMk id="7" creationId="{8782BA6D-490E-0766-93A2-2A6DC6CAECA7}"/>
          </ac:spMkLst>
        </pc:spChg>
        <pc:picChg chg="add">
          <ac:chgData name="Jana Panten" userId="4837875be9110987" providerId="LiveId" clId="{64205E3A-E4CC-4CCE-AE71-0DBE2D499113}" dt="2026-07-21T08:38:10.702" v="15" actId="22"/>
          <ac:picMkLst>
            <pc:docMk/>
            <pc:sldMk cId="3987891210" sldId="517"/>
            <ac:picMk id="5" creationId="{A0F46EF9-5E48-0CCA-8EBB-95D555876766}"/>
          </ac:picMkLst>
        </pc:picChg>
      </pc:sldChg>
      <pc:sldChg chg="addSp mod">
        <pc:chgData name="Jana Panten" userId="4837875be9110987" providerId="LiveId" clId="{64205E3A-E4CC-4CCE-AE71-0DBE2D499113}" dt="2026-07-21T08:43:01.490" v="57" actId="22"/>
        <pc:sldMkLst>
          <pc:docMk/>
          <pc:sldMk cId="763154537" sldId="518"/>
        </pc:sldMkLst>
        <pc:spChg chg="add">
          <ac:chgData name="Jana Panten" userId="4837875be9110987" providerId="LiveId" clId="{64205E3A-E4CC-4CCE-AE71-0DBE2D499113}" dt="2026-07-21T08:43:01.490" v="57" actId="22"/>
          <ac:spMkLst>
            <pc:docMk/>
            <pc:sldMk cId="763154537" sldId="518"/>
            <ac:spMk id="7" creationId="{B4E1091E-697D-8B9E-8EA0-C76E1CCAFCE3}"/>
          </ac:spMkLst>
        </pc:spChg>
        <pc:picChg chg="add">
          <ac:chgData name="Jana Panten" userId="4837875be9110987" providerId="LiveId" clId="{64205E3A-E4CC-4CCE-AE71-0DBE2D499113}" dt="2026-07-21T08:38:13.097" v="16" actId="22"/>
          <ac:picMkLst>
            <pc:docMk/>
            <pc:sldMk cId="763154537" sldId="518"/>
            <ac:picMk id="5" creationId="{3A63C8D2-1B67-75AD-2C99-9B7880FA3493}"/>
          </ac:picMkLst>
        </pc:picChg>
      </pc:sldChg>
      <pc:sldChg chg="addSp modSp mod">
        <pc:chgData name="Jana Panten" userId="4837875be9110987" providerId="LiveId" clId="{64205E3A-E4CC-4CCE-AE71-0DBE2D499113}" dt="2026-07-21T08:43:11.568" v="59" actId="14100"/>
        <pc:sldMkLst>
          <pc:docMk/>
          <pc:sldMk cId="782915109" sldId="519"/>
        </pc:sldMkLst>
        <pc:spChg chg="add mod">
          <ac:chgData name="Jana Panten" userId="4837875be9110987" providerId="LiveId" clId="{64205E3A-E4CC-4CCE-AE71-0DBE2D499113}" dt="2026-07-21T08:43:11.568" v="59" actId="14100"/>
          <ac:spMkLst>
            <pc:docMk/>
            <pc:sldMk cId="782915109" sldId="519"/>
            <ac:spMk id="7" creationId="{0842FD85-454F-69CE-0713-2F471069F0CB}"/>
          </ac:spMkLst>
        </pc:spChg>
        <pc:picChg chg="add mod">
          <ac:chgData name="Jana Panten" userId="4837875be9110987" providerId="LiveId" clId="{64205E3A-E4CC-4CCE-AE71-0DBE2D499113}" dt="2026-07-21T08:38:18.951" v="18" actId="14100"/>
          <ac:picMkLst>
            <pc:docMk/>
            <pc:sldMk cId="782915109" sldId="519"/>
            <ac:picMk id="5" creationId="{FD1E3D1B-DCC2-BF8F-63D3-A48B3E39C524}"/>
          </ac:picMkLst>
        </pc:picChg>
      </pc:sldChg>
      <pc:sldChg chg="addSp mod">
        <pc:chgData name="Jana Panten" userId="4837875be9110987" providerId="LiveId" clId="{64205E3A-E4CC-4CCE-AE71-0DBE2D499113}" dt="2026-07-21T08:43:15.386" v="60" actId="22"/>
        <pc:sldMkLst>
          <pc:docMk/>
          <pc:sldMk cId="726476250" sldId="520"/>
        </pc:sldMkLst>
        <pc:spChg chg="add">
          <ac:chgData name="Jana Panten" userId="4837875be9110987" providerId="LiveId" clId="{64205E3A-E4CC-4CCE-AE71-0DBE2D499113}" dt="2026-07-21T08:43:15.386" v="60" actId="22"/>
          <ac:spMkLst>
            <pc:docMk/>
            <pc:sldMk cId="726476250" sldId="520"/>
            <ac:spMk id="7" creationId="{F3278B35-10C9-41CE-21E7-7DF85655EC91}"/>
          </ac:spMkLst>
        </pc:spChg>
        <pc:picChg chg="add">
          <ac:chgData name="Jana Panten" userId="4837875be9110987" providerId="LiveId" clId="{64205E3A-E4CC-4CCE-AE71-0DBE2D499113}" dt="2026-07-21T08:38:22.754" v="19" actId="22"/>
          <ac:picMkLst>
            <pc:docMk/>
            <pc:sldMk cId="726476250" sldId="520"/>
            <ac:picMk id="5" creationId="{3CD0AD17-BD21-D55B-2408-BBB2C93C9922}"/>
          </ac:picMkLst>
        </pc:picChg>
      </pc:sldChg>
      <pc:sldChg chg="addSp mod">
        <pc:chgData name="Jana Panten" userId="4837875be9110987" providerId="LiveId" clId="{64205E3A-E4CC-4CCE-AE71-0DBE2D499113}" dt="2026-07-21T08:43:23.171" v="62" actId="22"/>
        <pc:sldMkLst>
          <pc:docMk/>
          <pc:sldMk cId="4207628282" sldId="522"/>
        </pc:sldMkLst>
        <pc:spChg chg="add">
          <ac:chgData name="Jana Panten" userId="4837875be9110987" providerId="LiveId" clId="{64205E3A-E4CC-4CCE-AE71-0DBE2D499113}" dt="2026-07-21T08:43:23.171" v="62" actId="22"/>
          <ac:spMkLst>
            <pc:docMk/>
            <pc:sldMk cId="4207628282" sldId="522"/>
            <ac:spMk id="12" creationId="{5B37EC0F-CFC5-58D7-0D61-E5742D0432CC}"/>
          </ac:spMkLst>
        </pc:spChg>
        <pc:picChg chg="add">
          <ac:chgData name="Jana Panten" userId="4837875be9110987" providerId="LiveId" clId="{64205E3A-E4CC-4CCE-AE71-0DBE2D499113}" dt="2026-07-21T08:38:29.434" v="21" actId="22"/>
          <ac:picMkLst>
            <pc:docMk/>
            <pc:sldMk cId="4207628282" sldId="522"/>
            <ac:picMk id="10" creationId="{3D10B140-CC4D-8EBC-C203-E11471203054}"/>
          </ac:picMkLst>
        </pc:picChg>
      </pc:sldChg>
      <pc:sldChg chg="addSp mod">
        <pc:chgData name="Jana Panten" userId="4837875be9110987" providerId="LiveId" clId="{64205E3A-E4CC-4CCE-AE71-0DBE2D499113}" dt="2026-07-21T08:43:26.743" v="63" actId="22"/>
        <pc:sldMkLst>
          <pc:docMk/>
          <pc:sldMk cId="2041968779" sldId="523"/>
        </pc:sldMkLst>
        <pc:spChg chg="add">
          <ac:chgData name="Jana Panten" userId="4837875be9110987" providerId="LiveId" clId="{64205E3A-E4CC-4CCE-AE71-0DBE2D499113}" dt="2026-07-21T08:43:26.743" v="63" actId="22"/>
          <ac:spMkLst>
            <pc:docMk/>
            <pc:sldMk cId="2041968779" sldId="523"/>
            <ac:spMk id="7" creationId="{9621B845-EDFC-39AC-F19A-4A428615BFFD}"/>
          </ac:spMkLst>
        </pc:spChg>
        <pc:picChg chg="add">
          <ac:chgData name="Jana Panten" userId="4837875be9110987" providerId="LiveId" clId="{64205E3A-E4CC-4CCE-AE71-0DBE2D499113}" dt="2026-07-21T08:38:32.474" v="22" actId="22"/>
          <ac:picMkLst>
            <pc:docMk/>
            <pc:sldMk cId="2041968779" sldId="523"/>
            <ac:picMk id="5" creationId="{E55ED24F-B079-22E2-C790-B493699FA94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188154-3756-4998-83BE-22B04C3FFB43}" type="datetimeFigureOut">
              <a:rPr lang="de-DE" smtClean="0"/>
              <a:t>21.07.2026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B7D0E-E143-4CE0-BD27-A29FC720FD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5239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049600-72A7-4AD0-A597-B68FCDEF3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6C4C722-DAEF-4747-A08E-06E9ABB34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C6E9CE-6140-4A9D-8C66-469B5BD4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E4C3DA-4B09-4BC0-ACDA-8B2FEED1F2C3}" type="datetime1">
              <a:rPr lang="de-DE" smtClean="0"/>
              <a:t>21.07.2026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743247-B6E4-41B1-B9D9-D10C9F381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CDBF26-4062-411B-904A-2D4B45A70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22B41-7686-4265-AEA9-987C85E1D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3269E8-5A39-48D0-A114-5918432A6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5B0C1A-E376-4056-B2B8-FCEC6E20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3BC0BF-3DB2-42F5-925D-80DEF3E1FF73}" type="datetime1">
              <a:rPr lang="de-DE" smtClean="0"/>
              <a:t>21.07.2026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5E464F-9160-4D30-97E0-C4035CBA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228D07-DDD8-4E7D-99E0-5ABF489E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649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95B535-F8F1-4462-9DA2-F2A5C87D8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C5DC71-1613-49E4-9471-00C5D2C56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9FF71F-0484-47D8-936D-0E52F0E751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A5721B-801C-4113-8896-9566CBC2B043}" type="datetime1">
              <a:rPr lang="de-DE" smtClean="0"/>
              <a:t>21.07.2026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E6D419-25BD-4A34-9CFA-0CAC2BFC5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C6CFA0-0C43-4E53-B2F7-E21836216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DECDC-2CAF-492A-A820-54F341992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913A42-88C8-41F3-AF00-2B2ED11AB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267D310-667B-4503-A485-4D6E09E6C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A4DBDE-80C3-4919-B15B-0AA55FE4F5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FD46D2-2D2D-4BC1-A0AD-7155509AB19E}" type="datetime1">
              <a:rPr lang="de-DE" smtClean="0"/>
              <a:t>21.07.2026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D0571E-947C-4EEC-82B5-B57090FB8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D696F84-494B-446C-AC4F-36549426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956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C1C871-DF33-49E6-ADB3-7FB19C782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B8388D8-174F-472A-84AF-BA5D9B5AB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B24BBB-0585-4331-85FB-C45BB7BD0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A65954F-8A36-4E91-A935-382A4591A0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26447BD-652A-4799-82A3-168060CEFA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5BDDDFE-0B79-46A7-96C9-422FDD820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AB3263-A696-4475-B969-77B2EA96A704}" type="datetime1">
              <a:rPr lang="de-DE" smtClean="0"/>
              <a:t>21.07.2026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2B8FB52-EFF1-483E-9D8B-28892F480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D7C62B7-F3AD-4072-AA98-C8F9153CE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373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8DAD1-98DC-4AAE-B855-686ABA3B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59A609C-4D4E-401A-B181-29A1A77FB2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C1EAE6-25A7-4FCE-B041-7BC5C8C4E306}" type="datetime1">
              <a:rPr lang="de-DE" smtClean="0"/>
              <a:t>21.07.2026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A06DA16-ED91-47A5-9633-9D9714FC8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E0967C-BB27-48D8-9119-8651736A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23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8FC598-4DA0-413F-A07D-FBB28589E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480F4-5957-490D-AD17-E0DB35223009}" type="datetime1">
              <a:rPr lang="de-DE" smtClean="0"/>
              <a:t>21.07.2026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69424B8-A2CF-4758-92A7-FA6EC260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C7239A2-042A-4B98-8AF0-DC7ED2E45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3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F8E823-5568-40F0-91F1-39BBD21C6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BC8C6A-0016-461A-8674-558FA12F7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3262711-45B3-4E25-B18C-CD7EA78255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29000C2-CE9F-4F7C-B6E7-2086E02EA6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3C9C14-1232-451E-8237-B01A09E2DB35}" type="datetime1">
              <a:rPr lang="de-DE" smtClean="0"/>
              <a:t>21.07.2026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6C63D0-8AA3-4943-85C1-ECB659BC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FE169B-4464-4EFB-8AAA-7BC87FA98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68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46630-CC90-4EE0-89F8-0F6EAC42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0D84E0B-5199-46B9-98BC-A78D4BCAD7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B85318-EEE7-4AF0-8CF7-9633ECB82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9FD5FB-7C92-4717-9AA2-ABBBF682DB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59E198-83EB-4DF2-8343-2C95135036C6}" type="datetime1">
              <a:rPr lang="de-DE" smtClean="0"/>
              <a:t>21.07.2026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32AAAE8-0BF0-4424-8A5B-25C596F1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27B736-4A0B-478D-A7FB-5705A37C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28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3EF548-B8A4-4158-BEC7-038BDE173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626CE7-C233-4B8A-8A8E-F400836E0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17F5EF-304E-41FB-841B-16FC0182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CFE2A9-1B3B-4756-9C6F-2CA2FB8F57A0}" type="datetime1">
              <a:rPr lang="de-DE" smtClean="0"/>
              <a:t>21.07.2026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81AC02-6B88-4D31-A276-2081F79C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1A3CAA-2CE7-48F2-A4C7-0E3F1E5AA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473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22073C3-67C9-47CC-BE55-D9A6955114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B499C2D-7298-4DE8-8253-C16E53209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A15FEC-07FC-4564-AECB-F162BF9E9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DC3AD1-E010-4AAC-AF07-428E63BA8816}" type="datetime1">
              <a:rPr lang="de-DE" smtClean="0"/>
              <a:t>21.07.2026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D4D40D-E626-4078-91CA-00B9E646C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68643A-EA4D-4D92-9E40-05995864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38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30186-50EB-4569-A027-C38EDA638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44D7BE-D056-49E6-957B-56F7B7B2F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47939B-01BF-4EC0-BE80-CFBB2D98B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85C85-01E6-4786-A847-9438B9EC9585}" type="datetime1">
              <a:rPr lang="de-DE" smtClean="0"/>
              <a:t>21.07.2026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4B95D5-6128-4C47-9E5C-3C0D571EA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743026-E759-4F75-9E3A-272095EBF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097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304F8-C02B-42AE-B28D-ABE5177FE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D47172-3CDA-48C6-B73E-655913A5D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EDDAFB-8043-4B23-A58B-47C8E26A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642B7-24CA-411B-A35C-C40A442692C3}" type="datetime1">
              <a:rPr lang="de-DE" smtClean="0"/>
              <a:t>21.07.2026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FD9038-D560-449C-AC69-E8592CD63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C4BCF5-19D7-44C6-93CF-E8D52D47A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21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CADD2-3C9D-4835-80D5-CBB6607CD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718932-B649-4877-ACF2-DEEB69AAD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72C302-3640-4406-AA74-38E40DCEC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123F-9E68-4FC3-9F4F-B6D143FA33D9}" type="datetime1">
              <a:rPr lang="de-DE" smtClean="0"/>
              <a:t>21.07.2026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254148-2274-44AA-BFD2-90810C393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EB055D-1F67-42D7-92A0-8AA7C24CB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33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1F61F-0832-453A-B3A3-C9D8DC83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1E6594-44AD-4F99-9303-05C380033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108A04-57C2-4E94-83FB-2F34A45B1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97A100E-FEC8-4E43-ABD7-62365C510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72552-562F-427F-A18C-C3B97633630B}" type="datetime1">
              <a:rPr lang="de-DE" smtClean="0"/>
              <a:t>21.07.2026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000BFE8-2864-4770-B67A-96D6AE4C9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8625C8-BAB4-47FC-BC01-B56C8189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303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968DF-EA77-468D-87C3-D77A92558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F82D98-BB0D-4A3E-8030-22509E8F3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593014A-164A-468E-887E-9457B9206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B2873B-1C98-4120-B6DC-5B77C4C87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6548DE-2B5E-44CD-A049-ECC02FC52E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B77F02F-11AC-4C37-9F67-FD5B74B09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6C6EC-10DB-4F15-9246-D51A749223CF}" type="datetime1">
              <a:rPr lang="de-DE" smtClean="0"/>
              <a:t>21.07.2026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CC0DFBA-FD09-4E02-B510-86EA13DEF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C16707F-7F01-42AD-855D-A0DBD40C2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696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86719-CABE-488F-BC2B-F8BC78617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4DF8B6D-4017-46BA-9872-152865CB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9F3DC-CAC3-4173-92B6-72984DCD765A}" type="datetime1">
              <a:rPr lang="de-DE" smtClean="0"/>
              <a:t>21.07.2026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646823B-90CC-4E66-8AD8-5E02A653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D6BC18-0BCC-40B0-B74E-6337C5A5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719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FF61BA9-96A0-41FB-B955-0502537B1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44D59-AB4B-4B3F-8AFE-675DE5E8546B}" type="datetime1">
              <a:rPr lang="de-DE" smtClean="0"/>
              <a:t>21.07.2026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3C6D298-4D73-4C3A-860A-FB147E3D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C2F33D-FB39-4E2F-B070-8BBBC3DEE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935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223FC4-A4F9-453D-AB83-D9C435B0E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866D7E-FBCE-4F7F-AD7F-30A7E6027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875029-22C9-4417-B90B-74E139E57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00B1AB-6FB0-413A-BBBA-0876BC5BF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AF0F9-0962-439D-8FF9-AEF08438674D}" type="datetime1">
              <a:rPr lang="de-DE" smtClean="0"/>
              <a:t>21.07.2026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529B87-83E1-4195-9EC9-48DC35B15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8868C8-B082-439C-921B-A5BA137C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397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E1DBB-DE30-4DF0-9D32-E816E0E6F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03AC2F9-6E5B-4BFD-B247-15E47951C7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FD57AD-8511-445C-A305-912A2380D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447ACB-A493-4572-8C37-53ED09A67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A7A7E-4FAF-4B71-A184-7E540A2DC19A}" type="datetime1">
              <a:rPr lang="de-DE" smtClean="0"/>
              <a:t>21.07.2026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A7D557-2107-45C7-A2F2-7D5303A99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5DFAC30-B23D-4897-95B3-7CDBB6F42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50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5F19B-D038-4C16-B726-5ADF3C0F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F67943-C285-4A75-85DF-567749528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3F1712-29C5-4923-A639-7E90B449E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3366F-0AEC-4E62-9ABB-882172597A16}" type="datetime1">
              <a:rPr lang="de-DE" smtClean="0"/>
              <a:t>21.07.2026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0B8A40-DEAE-4596-AB95-40568DF8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810F92-2077-4DE1-B213-666D7F19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962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9A402CD-A87A-4D43-8037-D6F3F60B6A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805ACAD-9E91-4C4D-9129-D90803D95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30F3DA-1AB1-4450-9BF7-37F617271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D2520-BF5B-41B0-8EEA-E5C7C6A32D7B}" type="datetime1">
              <a:rPr lang="de-DE" smtClean="0"/>
              <a:t>21.07.2026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DC8E54-8C47-4CEB-BF6F-27B86357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A11D70-3986-4583-98F7-7A4A18D56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2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9A3F28-3ECD-483D-BFE8-FB8028D9F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609600"/>
            <a:ext cx="10515600" cy="556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87F33F-5037-4211-A57D-E38FCA5CAA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92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AE5D47-C72F-4F54-8034-CDC2F2B84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ED68E3-86C3-4103-80DB-0B5F8C50F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4F6559-1CB1-4782-92D4-648DD43FD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9661D-2D03-44E5-BF2D-B90B4F32D50B}" type="datetime1">
              <a:rPr lang="de-DE" smtClean="0"/>
              <a:t>21.07.2026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F24DD8-568E-422A-A9AA-6CD5B0E1C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EE0030-3114-42E2-BF7F-870966610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74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3F77C44-E794-4A8B-925C-CF404B59A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1</a:t>
            </a:fld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1D6A2323-8FDF-B9F9-A47D-F354104B29C5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AFCD795-5B8F-4ABE-9B00-7722800283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13154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Verwaltungsrecht AT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Kurseinheit 15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D9CC141-6D63-FD92-0A25-6CE246750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53" t="16076" r="20851" b="10786"/>
          <a:stretch>
            <a:fillRect/>
          </a:stretch>
        </p:blipFill>
        <p:spPr>
          <a:xfrm>
            <a:off x="10121825" y="3906954"/>
            <a:ext cx="2160963" cy="213728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76DF35E2-6640-2D8B-FD88-24D6BCE766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01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2" cy="65275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ctr" defTabSz="360000">
              <a:lnSpc>
                <a:spcPct val="150000"/>
              </a:lnSpc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Probleme bei Nebenbestimmungen (§ 36 VwVfG)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Abgrenzung: Inhaltsbestimmung     ↔     Nebenbestimmung</a:t>
            </a: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 der Nebenbestimmung: § 36 II Nr. 1 - 5 VwVfG (gilt auch für Abs. 1)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Isolierte (Teil-)Anfechtbarkeit der Nebenbestimmung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effektiver RS (Art. 19 IV GG), da Haupt-VA gerichtlich nicht überprüft wird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ansonsten nur: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VerpflKl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auf neuen Haupt-VA ohne Nebenbestimmung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44618A07-AC43-4CD4-A36E-37989E5588B0}"/>
              </a:ext>
            </a:extLst>
          </p:cNvPr>
          <p:cNvCxnSpPr>
            <a:cxnSpLocks/>
          </p:cNvCxnSpPr>
          <p:nvPr/>
        </p:nvCxnSpPr>
        <p:spPr>
          <a:xfrm>
            <a:off x="3948233" y="1693939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71D4D08D-3055-495E-89AC-9A14117EA18D}"/>
              </a:ext>
            </a:extLst>
          </p:cNvPr>
          <p:cNvCxnSpPr>
            <a:cxnSpLocks/>
          </p:cNvCxnSpPr>
          <p:nvPr/>
        </p:nvCxnSpPr>
        <p:spPr>
          <a:xfrm>
            <a:off x="8262780" y="1693939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030A9D7D-FCD3-4286-BE14-1816155A6369}"/>
              </a:ext>
            </a:extLst>
          </p:cNvPr>
          <p:cNvSpPr txBox="1"/>
          <p:nvPr/>
        </p:nvSpPr>
        <p:spPr>
          <a:xfrm>
            <a:off x="2911880" y="1981940"/>
            <a:ext cx="2652878" cy="3756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Kern des Haupt-VA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919EDB2-DABB-4D79-BC1B-39457219F414}"/>
              </a:ext>
            </a:extLst>
          </p:cNvPr>
          <p:cNvSpPr txBox="1"/>
          <p:nvPr/>
        </p:nvSpPr>
        <p:spPr>
          <a:xfrm>
            <a:off x="6627244" y="1981940"/>
            <a:ext cx="5333927" cy="3756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Zusatz zum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Haupt-VA: 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36 VwVfG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B46BC2B6-481D-4C18-969B-B8707E316B9A}"/>
              </a:ext>
            </a:extLst>
          </p:cNvPr>
          <p:cNvCxnSpPr>
            <a:cxnSpLocks/>
          </p:cNvCxnSpPr>
          <p:nvPr/>
        </p:nvCxnSpPr>
        <p:spPr>
          <a:xfrm>
            <a:off x="9696000" y="2356995"/>
            <a:ext cx="144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BF002CEB-18DD-4624-93A9-DECB1A100C39}"/>
              </a:ext>
            </a:extLst>
          </p:cNvPr>
          <p:cNvSpPr txBox="1"/>
          <p:nvPr/>
        </p:nvSpPr>
        <p:spPr>
          <a:xfrm>
            <a:off x="6627244" y="2645542"/>
            <a:ext cx="2987273" cy="3756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I: gebundene Entsch.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C879BBD-4E33-44C7-BE12-A651AFA94002}"/>
              </a:ext>
            </a:extLst>
          </p:cNvPr>
          <p:cNvSpPr txBox="1"/>
          <p:nvPr/>
        </p:nvSpPr>
        <p:spPr>
          <a:xfrm>
            <a:off x="9777483" y="2645542"/>
            <a:ext cx="2065329" cy="3756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II: Ermessen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E98F4FA3-A9A4-4B1A-BC60-57024BD9DE14}"/>
              </a:ext>
            </a:extLst>
          </p:cNvPr>
          <p:cNvCxnSpPr>
            <a:cxnSpLocks/>
          </p:cNvCxnSpPr>
          <p:nvPr/>
        </p:nvCxnSpPr>
        <p:spPr>
          <a:xfrm flipH="1">
            <a:off x="8256000" y="2356995"/>
            <a:ext cx="144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F772CE13-5A5C-46B8-A55C-F0623C6F544A}"/>
              </a:ext>
            </a:extLst>
          </p:cNvPr>
          <p:cNvCxnSpPr>
            <a:cxnSpLocks/>
          </p:cNvCxnSpPr>
          <p:nvPr/>
        </p:nvCxnSpPr>
        <p:spPr>
          <a:xfrm>
            <a:off x="6096000" y="3787435"/>
            <a:ext cx="288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feld 27">
            <a:extLst>
              <a:ext uri="{FF2B5EF4-FFF2-40B4-BE49-F238E27FC236}">
                <a16:creationId xmlns:a16="http://schemas.microsoft.com/office/drawing/2014/main" id="{1600FD9B-6811-48C3-AEB9-31742027A8FE}"/>
              </a:ext>
            </a:extLst>
          </p:cNvPr>
          <p:cNvSpPr txBox="1"/>
          <p:nvPr/>
        </p:nvSpPr>
        <p:spPr>
          <a:xfrm>
            <a:off x="1781405" y="4075435"/>
            <a:ext cx="3562839" cy="7592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Nr. 1 - 3: unselbständig</a:t>
            </a:r>
          </a:p>
          <a:p>
            <a:pPr lvl="0" defTabSz="360000"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(„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erlassen</a:t>
            </a:r>
            <a:r>
              <a:rPr kumimoji="0" lang="de-DE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werden mit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5B4F36C4-C522-43FF-9C35-0199E4ADC50C}"/>
              </a:ext>
            </a:extLst>
          </p:cNvPr>
          <p:cNvSpPr txBox="1"/>
          <p:nvPr/>
        </p:nvSpPr>
        <p:spPr>
          <a:xfrm>
            <a:off x="6859941" y="4075435"/>
            <a:ext cx="3562838" cy="7592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Nr. 4 - 5: selbständig</a:t>
            </a:r>
          </a:p>
          <a:p>
            <a:pPr lvl="0" defTabSz="360000"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(„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verbunden werden mit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“)</a:t>
            </a:r>
          </a:p>
        </p:txBody>
      </p: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id="{2DC5CA65-CD05-4F79-A38C-CED8529F6AC6}"/>
              </a:ext>
            </a:extLst>
          </p:cNvPr>
          <p:cNvCxnSpPr>
            <a:cxnSpLocks/>
          </p:cNvCxnSpPr>
          <p:nvPr/>
        </p:nvCxnSpPr>
        <p:spPr>
          <a:xfrm flipH="1">
            <a:off x="3228185" y="3787435"/>
            <a:ext cx="288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fik 12">
            <a:extLst>
              <a:ext uri="{FF2B5EF4-FFF2-40B4-BE49-F238E27FC236}">
                <a16:creationId xmlns:a16="http://schemas.microsoft.com/office/drawing/2014/main" id="{8AD9E9F2-7C8B-BB9C-3EC7-F81AEDA6E1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7681A534-F999-17A1-0B5C-205C418BFE89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Kurseinheit 15</a:t>
            </a:r>
          </a:p>
        </p:txBody>
      </p:sp>
    </p:spTree>
    <p:extLst>
      <p:ext uri="{BB962C8B-B14F-4D97-AF65-F5344CB8AC3E}">
        <p14:creationId xmlns:p14="http://schemas.microsoft.com/office/powerpoint/2010/main" val="36240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28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61B1F-36EF-5181-5D0C-9AB64F208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31EEBA73-D50D-ABA5-6BC1-7C0EB746A7E0}"/>
              </a:ext>
            </a:extLst>
          </p:cNvPr>
          <p:cNvSpPr/>
          <p:nvPr/>
        </p:nvSpPr>
        <p:spPr>
          <a:xfrm>
            <a:off x="0" y="154081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B8C157-8652-B887-14A3-93EC152D2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320" y="2353341"/>
            <a:ext cx="9967609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Verwaltungsrecht AT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sz="3600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sz="3600" dirty="0">
                <a:solidFill>
                  <a:schemeClr val="bg1"/>
                </a:solidFill>
                <a:latin typeface="Frutiger" panose="020B0500000000000000" pitchFamily="34" charset="0"/>
              </a:rPr>
              <a:t>FALL 20 – Bedingungen, Befristungen und Auflagen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CA93AB7-ED4A-CAE2-8ED6-5BF081551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3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CD57A36-00EA-AB6B-67B2-8A12749F1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pic>
        <p:nvPicPr>
          <p:cNvPr id="8" name="Grafik 7" descr="Bücher Silhouette">
            <a:extLst>
              <a:ext uri="{FF2B5EF4-FFF2-40B4-BE49-F238E27FC236}">
                <a16:creationId xmlns:a16="http://schemas.microsoft.com/office/drawing/2014/main" id="{FF60E6A8-9E85-2875-D342-5DB51C99B2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06788" y="474094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50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71791" cy="5096350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Bedingungen, Befristungen und Auflagen</a:t>
            </a: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 flipH="1">
            <a:off x="1802167" y="1537793"/>
            <a:ext cx="7188396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1100831" y="1242876"/>
            <a:ext cx="630315" cy="5898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6F5B26E-891C-4ABA-A22C-9E9496EF912E}"/>
              </a:ext>
            </a:extLst>
          </p:cNvPr>
          <p:cNvSpPr txBox="1"/>
          <p:nvPr/>
        </p:nvSpPr>
        <p:spPr>
          <a:xfrm>
            <a:off x="9391504" y="1242869"/>
            <a:ext cx="1847625" cy="58984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Land Berlin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4662E817-401B-4C09-899D-F290124D5BBD}"/>
              </a:ext>
            </a:extLst>
          </p:cNvPr>
          <p:cNvSpPr txBox="1"/>
          <p:nvPr/>
        </p:nvSpPr>
        <p:spPr>
          <a:xfrm>
            <a:off x="1802167" y="2010264"/>
            <a:ext cx="9551631" cy="23399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 		Sondernutzungserlaubnis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mit „Bedingungen / Auflagen“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 		Widerspruch nur gegen „Auflage Nr. 5“ (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unbeschieden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		Land Berlin stellt Verbotsverfügung und Zwangsgeld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 Aussicht, 		da K Einweggeschirr und Einwegbestecke verwendet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3F20952B-F312-47D9-94BD-43A33D0B3854}"/>
              </a:ext>
            </a:extLst>
          </p:cNvPr>
          <p:cNvCxnSpPr>
            <a:cxnSpLocks/>
          </p:cNvCxnSpPr>
          <p:nvPr/>
        </p:nvCxnSpPr>
        <p:spPr>
          <a:xfrm>
            <a:off x="1178206" y="2010263"/>
            <a:ext cx="0" cy="234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5CA26464-AD98-453D-B7D1-BBA459B24A00}"/>
              </a:ext>
            </a:extLst>
          </p:cNvPr>
          <p:cNvSpPr txBox="1"/>
          <p:nvPr/>
        </p:nvSpPr>
        <p:spPr>
          <a:xfrm>
            <a:off x="1100831" y="4527828"/>
            <a:ext cx="630313" cy="58982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VG:</a:t>
            </a:r>
            <a:endParaRPr kumimoji="0" lang="de-DE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A1455B17-0C5B-47CD-9464-0EF1196E686C}"/>
              </a:ext>
            </a:extLst>
          </p:cNvPr>
          <p:cNvSpPr txBox="1"/>
          <p:nvPr/>
        </p:nvSpPr>
        <p:spPr>
          <a:xfrm>
            <a:off x="1802167" y="4527811"/>
            <a:ext cx="9436961" cy="12343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Vorläufiger Rechtsschutz: „Feststellung“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		</a:t>
            </a:r>
            <a:r>
              <a:rPr lang="de-DE" sz="2400" b="1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Klage im Herbst: „gegen die Nebenbestimmung </a:t>
            </a:r>
            <a:r>
              <a:rPr lang="de-DE" sz="2400" b="1" noProof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Nr</a:t>
            </a: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5“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626DCA3-C112-11DC-873A-B7EA2CDF2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151A4362-0E8A-CCB2-869F-C22917F2F635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20</a:t>
            </a:r>
          </a:p>
        </p:txBody>
      </p:sp>
    </p:spTree>
    <p:extLst>
      <p:ext uri="{BB962C8B-B14F-4D97-AF65-F5344CB8AC3E}">
        <p14:creationId xmlns:p14="http://schemas.microsoft.com/office/powerpoint/2010/main" val="368845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84281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Wiederholung: Vorläufiger Rechtsschutz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	</a:t>
            </a: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§§ 122 I, 88 VwGO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Begehren des Ast. und Vorrang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maßnahmespezif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RS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Grds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§ 123 I VwGO, außer § 123 V VwGO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II.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Vorauss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von § 80 V VwGO / § 80a VwGO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1.		Vorliegen eines VA i.S.v. § 35 VwVfG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2.		Begehren durch Suspendierung / sofortige Vollziehung erreichbar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Falls § 80 V VwGO / § 80a VwGO (-), dann § 123 I VwGO (+)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040F56ED-6ACC-49C4-AF96-AB7FD05771AC}"/>
              </a:ext>
            </a:extLst>
          </p:cNvPr>
          <p:cNvCxnSpPr>
            <a:cxnSpLocks/>
          </p:cNvCxnSpPr>
          <p:nvPr/>
        </p:nvCxnSpPr>
        <p:spPr>
          <a:xfrm flipH="1">
            <a:off x="2496000" y="4473884"/>
            <a:ext cx="360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A1A6B9E7-253D-4BD3-806B-8972D64B63E8}"/>
              </a:ext>
            </a:extLst>
          </p:cNvPr>
          <p:cNvCxnSpPr>
            <a:cxnSpLocks/>
          </p:cNvCxnSpPr>
          <p:nvPr/>
        </p:nvCxnSpPr>
        <p:spPr>
          <a:xfrm>
            <a:off x="6082784" y="4473884"/>
            <a:ext cx="360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F281273B-B9BD-4E06-97C9-DBCB2321B235}"/>
              </a:ext>
            </a:extLst>
          </p:cNvPr>
          <p:cNvSpPr txBox="1"/>
          <p:nvPr/>
        </p:nvSpPr>
        <p:spPr>
          <a:xfrm>
            <a:off x="1056640" y="4678532"/>
            <a:ext cx="4815841" cy="21128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S. 1: Sicherungsanordnung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gerichtet auf Erhaltung des 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status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quo (Unterlassen)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5500AA4-2A56-4E6D-AC59-6ED4F797C436}"/>
              </a:ext>
            </a:extLst>
          </p:cNvPr>
          <p:cNvSpPr txBox="1"/>
          <p:nvPr/>
        </p:nvSpPr>
        <p:spPr>
          <a:xfrm>
            <a:off x="6319519" y="4678532"/>
            <a:ext cx="4815841" cy="21128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S. 2: Regelungsanordnung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gerichtet auf Erweiterung des 	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status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quo (positive Leistung 	oder Feststellung)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0F52B19-FA07-CC16-8BDA-5D1EC2760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1A8DB3E6-3651-A083-C093-1FDAAFFD6497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20</a:t>
            </a:r>
          </a:p>
        </p:txBody>
      </p:sp>
    </p:spTree>
    <p:extLst>
      <p:ext uri="{BB962C8B-B14F-4D97-AF65-F5344CB8AC3E}">
        <p14:creationId xmlns:p14="http://schemas.microsoft.com/office/powerpoint/2010/main" val="236253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36281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20: Bedingungen, Befristungen und Auflagen, 1. Teil: </a:t>
            </a:r>
            <a:r>
              <a:rPr lang="de-DE" sz="2400" b="1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vorläuf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RS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		Z / SEV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40 I 1 VwGO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.-rechtliche Streitigkeit nichtverfassungsrechtlicher Art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</a:t>
            </a:r>
            <a:r>
              <a:rPr kumimoji="0" lang="de-DE" sz="2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.-rechtliche streitentscheidende Norm („modifizierte Subjektstheorie“):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einseitige Berechtigung oder Verpflichtung eines Hoheitsträgers		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§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BerlStrG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Jeder Gebrauch der öffentlichen Straßen, der über den 				Gemeingebrauch hinausgeht, ist eine Sondernutzung und bedarf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unbe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	schadet sonstiger Vorschriften der Erlaubnis der Straßenbaubehörde.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(§ 18 I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BbgStrG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§§ 45, 52 VwGO 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§ 80 V 1 VwGO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bzw.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§ 123 II 1 VwGO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 „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Gericht der Hauptsache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7BA25D1-3689-2F77-4001-B13764E377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768977" y="1"/>
            <a:ext cx="1423022" cy="723899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B3881F70-7C52-52AC-B0E1-AC161BE4DB5E}"/>
              </a:ext>
            </a:extLst>
          </p:cNvPr>
          <p:cNvSpPr/>
          <p:nvPr/>
        </p:nvSpPr>
        <p:spPr>
          <a:xfrm>
            <a:off x="0" y="102357"/>
            <a:ext cx="2122227" cy="52544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20</a:t>
            </a:r>
          </a:p>
        </p:txBody>
      </p:sp>
    </p:spTree>
    <p:extLst>
      <p:ext uri="{BB962C8B-B14F-4D97-AF65-F5344CB8AC3E}">
        <p14:creationId xmlns:p14="http://schemas.microsoft.com/office/powerpoint/2010/main" val="400536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16180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61, 63 VwGO (analog)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 (Ast.) / Land Berlin (Rechtsträger als Ag.)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§§ 122 I, 88 VwGO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Begehren und Vorrang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maßnahmespezif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RS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§ 123 I VwGO, außer § 123 V VwGO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§ 80 V VwGO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§ 80 V 1 VwGO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Anordnung oder Wiederherstellung der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aufschieb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Wirkung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hat Widerspruch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aufschieb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Wirkung (Suspensiveffekt, § 80 I 1 VwGO), 			so dass Anordnung oder Wiederherstellung durch das VG unnötig ist, sofern 			(wie hier) kein Fall von § 80 II VwGO vorliegt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→ nicht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K‘s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Begehren, sondern „feststellen zu lassen, dass sie bis zur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Ent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scheidung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über den Widerspruch auf der Grundlage der erteilten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Geneh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migung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berechtigt sei, Einweggeschirr und -Bestecke zu verwenden“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73FF887-39A5-CFF1-DAC7-2BFBF4B49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484371" y="1"/>
            <a:ext cx="1707627" cy="868679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3023E484-A5BF-DA6F-56A0-119A038648D4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20</a:t>
            </a:r>
          </a:p>
        </p:txBody>
      </p:sp>
    </p:spTree>
    <p:extLst>
      <p:ext uri="{BB962C8B-B14F-4D97-AF65-F5344CB8AC3E}">
        <p14:creationId xmlns:p14="http://schemas.microsoft.com/office/powerpoint/2010/main" val="123205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2" cy="6573677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Feststellung der aufschiebenden Wirkung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„Faktischer Vollzug“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Festst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sinnvoll, sofern die Behörde (konkludent) die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aufschieb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Wirkung 					bestreitet (durch Inaussichtstellen von Verbotsverfügung und Zwangsgeld)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Rechtsschutzform?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Problem: Widerspruch nur gegen „Auflage Nr. 5“ eingelegt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isolierte (Teil-)Anfechtbarkeit und damit (Teil-)Feststellung zulässig?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5E3ECA89-65B0-4AC9-8E64-954C3726B4B2}"/>
              </a:ext>
            </a:extLst>
          </p:cNvPr>
          <p:cNvCxnSpPr>
            <a:cxnSpLocks/>
          </p:cNvCxnSpPr>
          <p:nvPr/>
        </p:nvCxnSpPr>
        <p:spPr>
          <a:xfrm>
            <a:off x="2496000" y="3364519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32CBA2E6-7EC9-437E-9496-E9B458854AA4}"/>
              </a:ext>
            </a:extLst>
          </p:cNvPr>
          <p:cNvCxnSpPr>
            <a:cxnSpLocks/>
          </p:cNvCxnSpPr>
          <p:nvPr/>
        </p:nvCxnSpPr>
        <p:spPr>
          <a:xfrm>
            <a:off x="2496000" y="3386038"/>
            <a:ext cx="6480000" cy="216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F70C3403-1AAA-406F-9516-3F0C3A4002DF}"/>
              </a:ext>
            </a:extLst>
          </p:cNvPr>
          <p:cNvSpPr txBox="1"/>
          <p:nvPr/>
        </p:nvSpPr>
        <p:spPr>
          <a:xfrm>
            <a:off x="1162974" y="3566038"/>
            <a:ext cx="4919809" cy="21955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MM: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§ 123 I VwGO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keine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planw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Regelungslücke</a:t>
            </a:r>
          </a:p>
          <a:p>
            <a:pPr lvl="0"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dafür: einstweilige AO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voll-	streckbar (§ 168 I Nr. 2 VwGO)</a:t>
            </a:r>
          </a:p>
          <a:p>
            <a:pPr lvl="0"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dagegen: F.-Tenor ≠ vollstreckbar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CC0FED4-3117-4C1C-981C-30D2E206242C}"/>
              </a:ext>
            </a:extLst>
          </p:cNvPr>
          <p:cNvSpPr txBox="1"/>
          <p:nvPr/>
        </p:nvSpPr>
        <p:spPr>
          <a:xfrm>
            <a:off x="6489578" y="3566038"/>
            <a:ext cx="5149048" cy="21955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hM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§ 80 V 1 VwGO analog</a:t>
            </a:r>
          </a:p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spezifischer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VA-Bezug</a:t>
            </a:r>
          </a:p>
          <a:p>
            <a:pPr lvl="0"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Feststellung „erst recht“ / „Minus“ 	zur Anordnung oder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Wiederher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stellung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aufschieb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Wirkung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4679EB0-4176-B3A5-158E-4BCD98177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9EEAB672-49F1-F2E3-9C96-A8BDDA16EBDE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20</a:t>
            </a:r>
          </a:p>
        </p:txBody>
      </p:sp>
    </p:spTree>
    <p:extLst>
      <p:ext uri="{BB962C8B-B14F-4D97-AF65-F5344CB8AC3E}">
        <p14:creationId xmlns:p14="http://schemas.microsoft.com/office/powerpoint/2010/main" val="2388792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2" cy="6278212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Abgrenzung: Inhaltsbestimmung  	  ↔     Nebenbestimmung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2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Evtl. „inhaltsmodifizierende Auflage“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als Inhaltsbestimmung nicht isoliert 					(teil-)anfechtbar, als Auflage vollstreckbar (§ 36 II Nr. 4 VwVfG, § 6 I VwVG)?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Kritik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gesetzlich nicht geregelt und einseitige Begünstigung der Verw.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(-), Mehrweggeschirr / -besteck ≠ Kern (s. oben)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3DA680C8-628A-44EE-930F-2795DC16F71E}"/>
              </a:ext>
            </a:extLst>
          </p:cNvPr>
          <p:cNvCxnSpPr>
            <a:cxnSpLocks/>
          </p:cNvCxnSpPr>
          <p:nvPr/>
        </p:nvCxnSpPr>
        <p:spPr>
          <a:xfrm flipH="1">
            <a:off x="4655578" y="1114326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5E2BAEA5-E3A4-4B6A-8486-A9D1388633E8}"/>
              </a:ext>
            </a:extLst>
          </p:cNvPr>
          <p:cNvSpPr txBox="1"/>
          <p:nvPr/>
        </p:nvSpPr>
        <p:spPr>
          <a:xfrm>
            <a:off x="1127464" y="1402328"/>
            <a:ext cx="4805779" cy="26070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bestimmt Inhalt und Reichweite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	des Haupt-VA (Kern)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enthält keinen vom Haupt-VA 	abtrennbaren Regelungsgehalt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nicht isoliert (teil-)anfechtbar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nicht vollstreckbar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E1E69CDF-6CF9-4775-AE45-A12405CD6268}"/>
              </a:ext>
            </a:extLst>
          </p:cNvPr>
          <p:cNvSpPr txBox="1"/>
          <p:nvPr/>
        </p:nvSpPr>
        <p:spPr>
          <a:xfrm>
            <a:off x="6241003" y="1402326"/>
            <a:ext cx="5545868" cy="11777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Zusatz zum Haupt-VA, d.h.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	abtrennbarer Regelungsgehalt</a:t>
            </a:r>
          </a:p>
        </p:txBody>
      </p:sp>
      <p:sp>
        <p:nvSpPr>
          <p:cNvPr id="18" name="AutoShape 2">
            <a:extLst>
              <a:ext uri="{FF2B5EF4-FFF2-40B4-BE49-F238E27FC236}">
                <a16:creationId xmlns:a16="http://schemas.microsoft.com/office/drawing/2014/main" id="{880FEFE6-A890-431B-A582-09FDE0E4397E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5891343" y="-781777"/>
            <a:ext cx="365125" cy="10085832"/>
          </a:xfrm>
          <a:prstGeom prst="rightBrace">
            <a:avLst>
              <a:gd name="adj1" fmla="val 155735"/>
              <a:gd name="adj2" fmla="val 50185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81E1F141-99A8-4553-99C7-9E0D56E3FEEA}"/>
              </a:ext>
            </a:extLst>
          </p:cNvPr>
          <p:cNvCxnSpPr>
            <a:cxnSpLocks/>
          </p:cNvCxnSpPr>
          <p:nvPr/>
        </p:nvCxnSpPr>
        <p:spPr>
          <a:xfrm>
            <a:off x="4656000" y="2111199"/>
            <a:ext cx="1440000" cy="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4C491540-0D4E-49BF-935A-BA11AFF2ADBA}"/>
              </a:ext>
            </a:extLst>
          </p:cNvPr>
          <p:cNvCxnSpPr>
            <a:cxnSpLocks/>
          </p:cNvCxnSpPr>
          <p:nvPr/>
        </p:nvCxnSpPr>
        <p:spPr>
          <a:xfrm>
            <a:off x="6087122" y="2936461"/>
            <a:ext cx="1440000" cy="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807D5587-2BCD-4E65-ACDB-495870C6954E}"/>
              </a:ext>
            </a:extLst>
          </p:cNvPr>
          <p:cNvCxnSpPr>
            <a:cxnSpLocks/>
          </p:cNvCxnSpPr>
          <p:nvPr/>
        </p:nvCxnSpPr>
        <p:spPr>
          <a:xfrm flipH="1">
            <a:off x="6097579" y="2192591"/>
            <a:ext cx="1" cy="720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feld 28">
            <a:extLst>
              <a:ext uri="{FF2B5EF4-FFF2-40B4-BE49-F238E27FC236}">
                <a16:creationId xmlns:a16="http://schemas.microsoft.com/office/drawing/2014/main" id="{85C18589-FC7A-4F3A-913C-6DB44C7179CE}"/>
              </a:ext>
            </a:extLst>
          </p:cNvPr>
          <p:cNvSpPr txBox="1"/>
          <p:nvPr/>
        </p:nvSpPr>
        <p:spPr>
          <a:xfrm>
            <a:off x="6241002" y="2710819"/>
            <a:ext cx="5545869" cy="129851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   Mehrweggeschirr / -besteck 				   ≠ Kern von straßenrechtlicher				      Sondernutzungserlaubnis</a:t>
            </a:r>
          </a:p>
        </p:txBody>
      </p:sp>
      <p:cxnSp>
        <p:nvCxnSpPr>
          <p:cNvPr id="33" name="Gerade Verbindung mit Pfeil 32">
            <a:extLst>
              <a:ext uri="{FF2B5EF4-FFF2-40B4-BE49-F238E27FC236}">
                <a16:creationId xmlns:a16="http://schemas.microsoft.com/office/drawing/2014/main" id="{DFD941FB-55E6-40AB-9E30-608D2FBEE5A9}"/>
              </a:ext>
            </a:extLst>
          </p:cNvPr>
          <p:cNvCxnSpPr>
            <a:cxnSpLocks/>
          </p:cNvCxnSpPr>
          <p:nvPr/>
        </p:nvCxnSpPr>
        <p:spPr>
          <a:xfrm flipH="1">
            <a:off x="7527122" y="1114326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1672E707-08EF-8929-A29C-761A0968DE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8E04DA1A-41A3-0CC8-5732-40C07B8A820A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20</a:t>
            </a:r>
          </a:p>
        </p:txBody>
      </p:sp>
    </p:spTree>
    <p:extLst>
      <p:ext uri="{BB962C8B-B14F-4D97-AF65-F5344CB8AC3E}">
        <p14:creationId xmlns:p14="http://schemas.microsoft.com/office/powerpoint/2010/main" val="636462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6291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Art der Nebenbestimmung: § 36 II VwVfG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Abgrenzungskriterien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Bezeichnung nur Indiz → hier unergiebig: „Bedingungen / Auflagen“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Materieller Inhalt aus obj. Empfängersicht (vgl. §§ 133, 157, 242 BGB): 					Wille der Verw. 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hier: „Bescheid wird gültig, sobald…“ = Bedingung (+)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[cc)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im Zweifel Auflage, da günstiger (Haupt-VA wirksam, vollstreckbar)]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3DA680C8-628A-44EE-930F-2795DC16F71E}"/>
              </a:ext>
            </a:extLst>
          </p:cNvPr>
          <p:cNvCxnSpPr>
            <a:cxnSpLocks/>
          </p:cNvCxnSpPr>
          <p:nvPr/>
        </p:nvCxnSpPr>
        <p:spPr>
          <a:xfrm flipH="1">
            <a:off x="3572443" y="1193346"/>
            <a:ext cx="252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E2CA2F2F-7F89-4175-9F9E-3F4949569DCD}"/>
              </a:ext>
            </a:extLst>
          </p:cNvPr>
          <p:cNvCxnSpPr>
            <a:cxnSpLocks/>
          </p:cNvCxnSpPr>
          <p:nvPr/>
        </p:nvCxnSpPr>
        <p:spPr>
          <a:xfrm>
            <a:off x="6082784" y="1193346"/>
            <a:ext cx="252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5E2BAEA5-E3A4-4B6A-8486-A9D1388633E8}"/>
              </a:ext>
            </a:extLst>
          </p:cNvPr>
          <p:cNvSpPr txBox="1"/>
          <p:nvPr/>
        </p:nvSpPr>
        <p:spPr>
          <a:xfrm>
            <a:off x="1136342" y="1397994"/>
            <a:ext cx="4736139" cy="219746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Nr. 2: Bedingung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hat unmittelbar Einfluss auf 	Wirksamkeit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des Haupt-VA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suspendiert, zwingt aber nicht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(nicht vollstreckbar)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E1E69CDF-6CF9-4775-AE45-A12405CD6268}"/>
              </a:ext>
            </a:extLst>
          </p:cNvPr>
          <p:cNvSpPr txBox="1"/>
          <p:nvPr/>
        </p:nvSpPr>
        <p:spPr>
          <a:xfrm>
            <a:off x="6319519" y="1397994"/>
            <a:ext cx="4815841" cy="219746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Nr.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4: Auflage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hat nicht unmittelbar Einfluss auf 	Wirksamkeit des Haupt-VA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zwingt (vollstreckbar), 	suspendiert aber nicht</a:t>
            </a:r>
          </a:p>
        </p:txBody>
      </p:sp>
      <p:sp>
        <p:nvSpPr>
          <p:cNvPr id="9" name="AutoShape 2">
            <a:extLst>
              <a:ext uri="{FF2B5EF4-FFF2-40B4-BE49-F238E27FC236}">
                <a16:creationId xmlns:a16="http://schemas.microsoft.com/office/drawing/2014/main" id="{9906E000-1DC3-45CC-BCE0-85E793021271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5909881" y="-1332193"/>
            <a:ext cx="365125" cy="10085832"/>
          </a:xfrm>
          <a:prstGeom prst="rightBrace">
            <a:avLst>
              <a:gd name="adj1" fmla="val 155735"/>
              <a:gd name="adj2" fmla="val 50185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FADD865-110C-A437-BE71-EA8FBD129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63C2BF1B-27EE-4E4F-CF03-6DCD47034950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20</a:t>
            </a:r>
          </a:p>
        </p:txBody>
      </p:sp>
    </p:spTree>
    <p:extLst>
      <p:ext uri="{BB962C8B-B14F-4D97-AF65-F5344CB8AC3E}">
        <p14:creationId xmlns:p14="http://schemas.microsoft.com/office/powerpoint/2010/main" val="73014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62914" cy="6250512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c)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Teilbarkeit von Nebenbestimmungen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: Art der Nebenbestimmung (§ 36 II VwVfG)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: Art des Haupt-VA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5E2BAEA5-E3A4-4B6A-8486-A9D1388633E8}"/>
              </a:ext>
            </a:extLst>
          </p:cNvPr>
          <p:cNvSpPr txBox="1"/>
          <p:nvPr/>
        </p:nvSpPr>
        <p:spPr>
          <a:xfrm>
            <a:off x="1149557" y="1998138"/>
            <a:ext cx="5626863" cy="169497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20000"/>
              </a:lnSpc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Nr. 1 - 3: unselbständig</a:t>
            </a:r>
          </a:p>
          <a:p>
            <a:pPr lvl="0"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erlassen werden mit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  <a:p>
            <a:pPr lvl="0"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nicht isoliert (teil-) anfechtbar</a:t>
            </a:r>
          </a:p>
          <a:p>
            <a:pPr lvl="0"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hier: Nr. 2 (Bedingung)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E1E69CDF-6CF9-4775-AE45-A12405CD6268}"/>
              </a:ext>
            </a:extLst>
          </p:cNvPr>
          <p:cNvSpPr txBox="1"/>
          <p:nvPr/>
        </p:nvSpPr>
        <p:spPr>
          <a:xfrm>
            <a:off x="7253056" y="1998138"/>
            <a:ext cx="4598632" cy="169497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20000"/>
              </a:lnSpc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Nr. 4 - 5: selbständig</a:t>
            </a:r>
          </a:p>
          <a:p>
            <a:pPr lvl="0"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verbunden werden mit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  <a:p>
            <a:pPr lvl="0"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isoliert (teil-) anfechtbar („Ver-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bundenes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ist wieder trennbar)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DACD7BEE-1677-4723-9BC4-F7B2003F6818}"/>
              </a:ext>
            </a:extLst>
          </p:cNvPr>
          <p:cNvSpPr txBox="1"/>
          <p:nvPr/>
        </p:nvSpPr>
        <p:spPr>
          <a:xfrm>
            <a:off x="1149558" y="4613870"/>
            <a:ext cx="5626866" cy="21249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20000"/>
              </a:lnSpc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Ermessen (§ 36 II VwVfG)</a:t>
            </a:r>
          </a:p>
          <a:p>
            <a:pPr lvl="0"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nicht isoliert (teil-) anfechtbar (VG soll 	die einheitliche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Ermessensentsch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der 	Verw. nicht trennen: Gewaltenteilung)</a:t>
            </a:r>
          </a:p>
          <a:p>
            <a:pPr lvl="0"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hier: § 11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BerlStrG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18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BbgStrG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1DB8919-0866-4320-A9E5-CFEA9ECB14B1}"/>
              </a:ext>
            </a:extLst>
          </p:cNvPr>
          <p:cNvSpPr txBox="1"/>
          <p:nvPr/>
        </p:nvSpPr>
        <p:spPr>
          <a:xfrm>
            <a:off x="7253056" y="4613870"/>
            <a:ext cx="4598632" cy="21249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20000"/>
              </a:lnSpc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Gebunden (§ 36 I VwVfG)</a:t>
            </a:r>
          </a:p>
          <a:p>
            <a:pPr lvl="0"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isoliert (teil-) anfechtbar</a:t>
            </a:r>
          </a:p>
        </p:txBody>
      </p: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6AC395E1-C138-4A96-9C15-D1F0F15252B0}"/>
              </a:ext>
            </a:extLst>
          </p:cNvPr>
          <p:cNvCxnSpPr>
            <a:cxnSpLocks/>
          </p:cNvCxnSpPr>
          <p:nvPr/>
        </p:nvCxnSpPr>
        <p:spPr>
          <a:xfrm>
            <a:off x="3936487" y="1724619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F26DB734-5045-450B-A290-0AB0D9479D67}"/>
              </a:ext>
            </a:extLst>
          </p:cNvPr>
          <p:cNvCxnSpPr>
            <a:cxnSpLocks/>
          </p:cNvCxnSpPr>
          <p:nvPr/>
        </p:nvCxnSpPr>
        <p:spPr>
          <a:xfrm>
            <a:off x="3936487" y="1746138"/>
            <a:ext cx="5040000" cy="216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A6BFA473-13DE-470F-8F68-79D423736D1B}"/>
              </a:ext>
            </a:extLst>
          </p:cNvPr>
          <p:cNvCxnSpPr>
            <a:cxnSpLocks/>
          </p:cNvCxnSpPr>
          <p:nvPr/>
        </p:nvCxnSpPr>
        <p:spPr>
          <a:xfrm>
            <a:off x="3936487" y="4359042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86170501-0A75-4103-BE4C-F50F8A90353F}"/>
              </a:ext>
            </a:extLst>
          </p:cNvPr>
          <p:cNvCxnSpPr>
            <a:cxnSpLocks/>
          </p:cNvCxnSpPr>
          <p:nvPr/>
        </p:nvCxnSpPr>
        <p:spPr>
          <a:xfrm>
            <a:off x="3936487" y="4380561"/>
            <a:ext cx="5040000" cy="216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F42E51BD-F2B8-B3A9-EE00-4CF5B65477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5228CBF1-6357-4983-FE29-963161E8B494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20</a:t>
            </a:r>
          </a:p>
        </p:txBody>
      </p:sp>
    </p:spTree>
    <p:extLst>
      <p:ext uri="{BB962C8B-B14F-4D97-AF65-F5344CB8AC3E}">
        <p14:creationId xmlns:p14="http://schemas.microsoft.com/office/powerpoint/2010/main" val="425090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6291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cc)	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: Regel- / Ausnahmeprinzip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(1)	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isoliert (teil-) anfechtbar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Wortlaut § 113 I 1 VwGO („soweit“) und Gestaltungswirkung (Art. 19 IV GG)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ob Rest-VA („Torso“) rechtmäßig bestehen bleiben kann, ist Frage des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			Rechts (in Begründetheit: „materielle Teilbarkeit“ → dazu Fall 21)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(2)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Außer: „prozessual unteilbar“ 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meint offensichtlich und von vornherein (sachlogisch) unteilbar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liegt vor bei Inhaltsbestimmung und inhaltsmodifizierender Auflage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bei Bedingung: Verknüpfung mit Haupt-VA ist besonders eng, da Wirk-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samkeit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Erlaubnis von Verpflichtungserklärung abhängen sollte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isolierte (Teil-) Anfechtung unzulässig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0F46EF9-5E48-0CCA-8EBB-95D555876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8782BA6D-490E-0766-93A2-2A6DC6CAECA7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20</a:t>
            </a:r>
          </a:p>
        </p:txBody>
      </p:sp>
    </p:spTree>
    <p:extLst>
      <p:ext uri="{BB962C8B-B14F-4D97-AF65-F5344CB8AC3E}">
        <p14:creationId xmlns:p14="http://schemas.microsoft.com/office/powerpoint/2010/main" val="398789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dd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nach allen Ansichten isolierter (Teilanfechtungs-)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Widerspruch nur gegen 					Nebenbestimmung Nr. 5 unzulässig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isolierte (Teil-)Feststellung der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aufschieb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Wirkung durch VG unzulässig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§ 80 V 1 VwGO analog unzulässig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Antrag unzulässig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[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Hinweis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§ 123 I 2 VwGO auf Verpflichtung zur Erteilung einer neuen Erlaubnis 						ohne Nebenbestimmung Nr. 5? → (-), nicht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K‘s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Begehren und Pro-				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blem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unzulässigen Vorwegnahme der Hauptsache]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A63C8D2-1B67-75AD-2C99-9B7880FA34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B4E1091E-697D-8B9E-8EA0-C76E1CCAFCE3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20</a:t>
            </a:r>
          </a:p>
        </p:txBody>
      </p:sp>
    </p:spTree>
    <p:extLst>
      <p:ext uri="{BB962C8B-B14F-4D97-AF65-F5344CB8AC3E}">
        <p14:creationId xmlns:p14="http://schemas.microsoft.com/office/powerpoint/2010/main" val="76315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36281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20: Bedingungen, Befristungen und Auflagen, 2. Teil: Klage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		Z / SEV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40 I 1 VwGO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.-rechtliche Streitigkeit nichtverfassungsrechtlicher Art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§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BerlStrG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18 I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BbgStrG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§§ 45, 52 VwGO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61, 63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 / Land Berlin (Rechtsträgerprinzip)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88, 86 III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Begehren + Vorrang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maßnahmespezif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RS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Isolierte (Teil-)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AnfKl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(§ 42 I, 1. Alt. VwGO) gegen Nr. 5 unstatthaft, da 					unselbständige Nebenbestimmung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bzw. Haupt-VA als Ermessens-	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entscheidung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bzw. prozessual unteilbar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s. 1. Teil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auslegen: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VerpflKl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(§ 42 I, 2. Alt. VwGO) auf neue Erlaubnis ohne Nr. 5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D1E3D1B-DCC2-BF8F-63D3-A48B3E39C5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589227" y="1"/>
            <a:ext cx="1602772" cy="815339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0842FD85-454F-69CE-0713-2F471069F0CB}"/>
              </a:ext>
            </a:extLst>
          </p:cNvPr>
          <p:cNvSpPr/>
          <p:nvPr/>
        </p:nvSpPr>
        <p:spPr>
          <a:xfrm>
            <a:off x="0" y="102357"/>
            <a:ext cx="2190466" cy="532264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20</a:t>
            </a:r>
          </a:p>
        </p:txBody>
      </p:sp>
    </p:spTree>
    <p:extLst>
      <p:ext uri="{BB962C8B-B14F-4D97-AF65-F5344CB8AC3E}">
        <p14:creationId xmlns:p14="http://schemas.microsoft.com/office/powerpoint/2010/main" val="782915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36281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V.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Bes. SEV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§ 42 II VwGO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Mglk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subj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Rechtsverletzung / Asp.</a:t>
            </a:r>
          </a:p>
          <a:p>
            <a:pPr marL="197100" defTabSz="72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→ Schutznormtheorie: Individualschutz aus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11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BerlStrG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18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BbgStrG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72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§§ 68 I, II, 70 VwGO</a:t>
            </a:r>
          </a:p>
          <a:p>
            <a:pPr marL="197100" defTabSz="72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→ Widerspruchsbescheid fehlt, aber entbehrlich (Untätigkeitsklage)</a:t>
            </a:r>
          </a:p>
          <a:p>
            <a:pPr marL="197100" defTabSz="72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→ § 75 S. 1, 2 VwGO: mehr als 3 Monate ohne zureichenden Grund über den </a:t>
            </a:r>
          </a:p>
          <a:p>
            <a:pPr marL="197100" defTabSz="72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     Antrag auf Vornahme des VA nicht entschieden</a:t>
            </a:r>
          </a:p>
          <a:p>
            <a:pPr marL="197100" defTabSz="72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→ Widerspruch gegen „Auflage Nr. 5“ auslegen als Verpflichtungswiderspruch</a:t>
            </a:r>
          </a:p>
          <a:p>
            <a:pPr defTabSz="72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3.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§ 74 VwGO</a:t>
            </a:r>
          </a:p>
          <a:p>
            <a:pPr marL="197100" defTabSz="72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→ gilt nicht bei Untätigkeitsklage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CD0AD17-BD21-D55B-2408-BBB2C93C9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F3278B35-10C9-41CE-21E7-7DF85655EC91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20</a:t>
            </a:r>
          </a:p>
        </p:txBody>
      </p:sp>
    </p:spTree>
    <p:extLst>
      <p:ext uri="{BB962C8B-B14F-4D97-AF65-F5344CB8AC3E}">
        <p14:creationId xmlns:p14="http://schemas.microsoft.com/office/powerpoint/2010/main" val="72647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2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B.		Begründetheit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(+), soweit	 	→ Ablehnung oder Unterlassung des VA rechtswidrig ist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 				→ der Kläger dadurch in seinen Rechten verletzt ist (=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subj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RV)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				→ die Sache spruchreif ist (kein Ermessen)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§ 113 V 1 VwGO: gebundener Anspruch auf VA-Erlass, d.h. auf Sondernut-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zungserlaubnis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ohne Nebenbestimmung Nr. 5?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AspGL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11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BerlStrG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18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BbgStrG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II.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Vorauss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Formell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Antrag an zuständige Behörde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(+)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EC9D95B-4078-4AB5-D7B5-BD9DEEDF9A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1E08E7F4-3466-1180-2085-B6B40F27D7B8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20</a:t>
            </a:r>
          </a:p>
        </p:txBody>
      </p:sp>
    </p:spTree>
    <p:extLst>
      <p:ext uri="{BB962C8B-B14F-4D97-AF65-F5344CB8AC3E}">
        <p14:creationId xmlns:p14="http://schemas.microsoft.com/office/powerpoint/2010/main" val="13529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09648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Materiell: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Sondernutzung in Abgrenzung zum Gemeingebrauch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Aufstellen von Tischen, Stühlen, Sonnenschirmen (+)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DE433D83-11AE-4E7E-B094-E966D765AA62}"/>
              </a:ext>
            </a:extLst>
          </p:cNvPr>
          <p:cNvCxnSpPr>
            <a:cxnSpLocks/>
          </p:cNvCxnSpPr>
          <p:nvPr/>
        </p:nvCxnSpPr>
        <p:spPr>
          <a:xfrm flipH="1">
            <a:off x="2496000" y="1193345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90542B7D-CBD3-4595-9109-9459A3105913}"/>
              </a:ext>
            </a:extLst>
          </p:cNvPr>
          <p:cNvCxnSpPr>
            <a:cxnSpLocks/>
          </p:cNvCxnSpPr>
          <p:nvPr/>
        </p:nvCxnSpPr>
        <p:spPr>
          <a:xfrm>
            <a:off x="6082784" y="1193345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9ED99455-9B2E-42EC-B357-1E5BD285B3CF}"/>
              </a:ext>
            </a:extLst>
          </p:cNvPr>
          <p:cNvSpPr txBox="1"/>
          <p:nvPr/>
        </p:nvSpPr>
        <p:spPr>
          <a:xfrm>
            <a:off x="1136342" y="1397993"/>
            <a:ext cx="4815841" cy="460331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40000"/>
              </a:lnSpc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11 I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BerlStrG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Jeder Gebrauch der öffentlichen Straßen, der über den Gemeingebrauch hinausgeht, ist eine Sondernutzung und bedarf unbeschadet sonstiger Vorschriften der Erlaubnis der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Straßenbaube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-hörde.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(§ 18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BbgStrG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AA94214-739F-4661-A934-A4CF502C3048}"/>
              </a:ext>
            </a:extLst>
          </p:cNvPr>
          <p:cNvSpPr txBox="1"/>
          <p:nvPr/>
        </p:nvSpPr>
        <p:spPr>
          <a:xfrm>
            <a:off x="6467677" y="1397993"/>
            <a:ext cx="4815841" cy="460331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4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10 II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BerlStrG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Gebrauch der öffentlichen Straßen ist jedem im Rahmen der Widmung für den Ver-kehr (Gemeingebrauch) gestattet… Kein Gemeingebrauch liegt vor, wenn jemand die Straße nicht vor-wiegend zum Verkehr, sondern zu anderen Zwecken benutzt.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(§ 14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BbgStrG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8933BF10-64E2-4ECA-9A12-F5BC325A930E}"/>
              </a:ext>
            </a:extLst>
          </p:cNvPr>
          <p:cNvCxnSpPr>
            <a:cxnSpLocks/>
          </p:cNvCxnSpPr>
          <p:nvPr/>
        </p:nvCxnSpPr>
        <p:spPr>
          <a:xfrm>
            <a:off x="2496000" y="5104659"/>
            <a:ext cx="0" cy="10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 9">
            <a:extLst>
              <a:ext uri="{FF2B5EF4-FFF2-40B4-BE49-F238E27FC236}">
                <a16:creationId xmlns:a16="http://schemas.microsoft.com/office/drawing/2014/main" id="{3D10B140-CC4D-8EBC-C203-E11471203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5B37EC0F-CFC5-58D7-0D61-E5742D0432CC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20</a:t>
            </a:r>
          </a:p>
        </p:txBody>
      </p:sp>
    </p:spTree>
    <p:extLst>
      <p:ext uri="{BB962C8B-B14F-4D97-AF65-F5344CB8AC3E}">
        <p14:creationId xmlns:p14="http://schemas.microsoft.com/office/powerpoint/2010/main" val="4207628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09648" cy="4173020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RF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Ermessen</a:t>
            </a: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keine Reduktion auf Null bzgl. uneingeschränkter Sondernutzungserlaub-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d.h. ohne Nebenbestimmung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11 IV 2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BerlStrG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Bedingungen, Auflagen und Auflagenvorbehalte sind 				zulässig.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(§ 18 II 2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BbgStrG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spruchreif i.S.v. § 113 V 1 VwGO (-), d.h. kein gebundener Asp.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55ED24F-B079-22E2-C790-B493699FA9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9621B845-EDFC-39AC-F19A-4A428615BFFD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20</a:t>
            </a:r>
          </a:p>
        </p:txBody>
      </p:sp>
    </p:spTree>
    <p:extLst>
      <p:ext uri="{BB962C8B-B14F-4D97-AF65-F5344CB8AC3E}">
        <p14:creationId xmlns:p14="http://schemas.microsoft.com/office/powerpoint/2010/main" val="204196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IV.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Evtl. § 113 V 2 VwGO („andernfalls“): Bescheidungsanspruch?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als „Minus“ im Verpflichtungsbegehren enthalten (kein Hilfsantrag nötig)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Asp. nur, wenn Erstentscheidung = Ermessensfehler (§ 114 S. 1 VwGO)</a:t>
            </a: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Ermessensfehlgebrauch: § 36 III VwVfG („Verbot sachwidriger Kopplung“)?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(+),	Mehrweggeschirr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/ -Besteck fehlt spezifisch straßenrechtlicher Bezug 					(Umweltschutz), </a:t>
            </a:r>
            <a:r>
              <a:rPr kumimoji="0" lang="de-DE" sz="24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str.</a:t>
            </a:r>
            <a:endParaRPr kumimoji="0" lang="de-DE" sz="2400" b="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lang="de-DE" sz="2400" baseline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(+),	Verpflichtungserklärung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erstreckt sich auf gesamten Betrieb, d.h. auch 					bei Verzehr innerhalb des Hauses (sachfremde Erwägung)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Anspruch auf ermessensfehlerfreie Neubescheidung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Ergebnis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Klage teilweise begründet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90D9CD3-9304-4BC6-BB69-1EF69AC1B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F02567F1-53DC-B06C-4B3F-17319D1FF6AC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20</a:t>
            </a:r>
          </a:p>
        </p:txBody>
      </p:sp>
    </p:spTree>
    <p:extLst>
      <p:ext uri="{BB962C8B-B14F-4D97-AF65-F5344CB8AC3E}">
        <p14:creationId xmlns:p14="http://schemas.microsoft.com/office/powerpoint/2010/main" val="250226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360000" tIns="360000" rIns="360000" bIns="360000" rtlCol="0">
        <a:noAutofit/>
      </a:bodyPr>
      <a:lstStyle>
        <a:defPPr algn="ctr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2401</Words>
  <Application>Microsoft Office PowerPoint</Application>
  <PresentationFormat>Breitbild</PresentationFormat>
  <Paragraphs>269</Paragraphs>
  <Slides>19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Frutiger</vt:lpstr>
      <vt:lpstr>Office</vt:lpstr>
      <vt:lpstr>Benutzerdefiniertes Design</vt:lpstr>
      <vt:lpstr>Verwaltungsrecht AT  Kurseinheit 15</vt:lpstr>
      <vt:lpstr>PowerPoint-Präsentation</vt:lpstr>
      <vt:lpstr>Verwaltungsrecht AT  FALL 20 – Bedingungen, Befristungen und Auflagen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Middel</dc:creator>
  <cp:lastModifiedBy>Jana Panten</cp:lastModifiedBy>
  <cp:revision>1065</cp:revision>
  <cp:lastPrinted>2020-03-23T18:57:22Z</cp:lastPrinted>
  <dcterms:created xsi:type="dcterms:W3CDTF">2020-03-20T12:42:26Z</dcterms:created>
  <dcterms:modified xsi:type="dcterms:W3CDTF">2026-07-21T08:43:38Z</dcterms:modified>
</cp:coreProperties>
</file>