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500" r:id="rId3"/>
    <p:sldId id="507" r:id="rId4"/>
    <p:sldId id="541" r:id="rId5"/>
    <p:sldId id="533" r:id="rId6"/>
    <p:sldId id="540" r:id="rId7"/>
    <p:sldId id="508" r:id="rId8"/>
    <p:sldId id="476" r:id="rId9"/>
    <p:sldId id="542" r:id="rId10"/>
    <p:sldId id="379" r:id="rId11"/>
    <p:sldId id="554" r:id="rId12"/>
    <p:sldId id="544" r:id="rId13"/>
    <p:sldId id="545" r:id="rId14"/>
    <p:sldId id="546" r:id="rId15"/>
    <p:sldId id="547" r:id="rId16"/>
    <p:sldId id="548" r:id="rId17"/>
    <p:sldId id="549" r:id="rId18"/>
    <p:sldId id="550" r:id="rId19"/>
    <p:sldId id="551" r:id="rId20"/>
    <p:sldId id="556" r:id="rId21"/>
    <p:sldId id="353" r:id="rId2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9EFE17A2-1C6D-4BAC-89BB-45BAE9360C60}">
          <p14:sldIdLst>
            <p14:sldId id="500"/>
          </p14:sldIdLst>
        </p14:section>
        <p14:section name="Abschnitt ohne Titel" id="{829043A9-710D-4005-AA1E-42AE4A314CFE}">
          <p14:sldIdLst>
            <p14:sldId id="507"/>
            <p14:sldId id="541"/>
            <p14:sldId id="533"/>
            <p14:sldId id="540"/>
            <p14:sldId id="508"/>
            <p14:sldId id="476"/>
            <p14:sldId id="542"/>
            <p14:sldId id="379"/>
            <p14:sldId id="554"/>
            <p14:sldId id="544"/>
            <p14:sldId id="545"/>
            <p14:sldId id="546"/>
            <p14:sldId id="547"/>
            <p14:sldId id="548"/>
            <p14:sldId id="549"/>
            <p14:sldId id="550"/>
            <p14:sldId id="551"/>
            <p14:sldId id="556"/>
            <p14:sldId id="35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60CA28-6318-4F65-9322-A49028A3E0B2}" v="6" dt="2026-08-27T09:07:37.3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43" autoAdjust="0"/>
    <p:restoredTop sz="94125" autoAdjust="0"/>
  </p:normalViewPr>
  <p:slideViewPr>
    <p:cSldViewPr snapToGrid="0">
      <p:cViewPr varScale="1">
        <p:scale>
          <a:sx n="92" d="100"/>
          <a:sy n="92" d="100"/>
        </p:scale>
        <p:origin x="1290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a Panten" userId="4837875be9110987" providerId="LiveId" clId="{64205E3A-E4CC-4CCE-AE71-0DBE2D499113}"/>
    <pc:docChg chg="custSel addSld delSld modSld modSection">
      <pc:chgData name="Jana Panten" userId="4837875be9110987" providerId="LiveId" clId="{64205E3A-E4CC-4CCE-AE71-0DBE2D499113}" dt="2026-08-27T10:02:59.497" v="76" actId="14100"/>
      <pc:docMkLst>
        <pc:docMk/>
      </pc:docMkLst>
      <pc:sldChg chg="addSp modSp mod">
        <pc:chgData name="Jana Panten" userId="4837875be9110987" providerId="LiveId" clId="{64205E3A-E4CC-4CCE-AE71-0DBE2D499113}" dt="2026-08-27T10:02:59.497" v="76" actId="14100"/>
        <pc:sldMkLst>
          <pc:docMk/>
          <pc:sldMk cId="2502260309" sldId="353"/>
        </pc:sldMkLst>
        <pc:spChg chg="add mod">
          <ac:chgData name="Jana Panten" userId="4837875be9110987" providerId="LiveId" clId="{64205E3A-E4CC-4CCE-AE71-0DBE2D499113}" dt="2026-08-27T10:02:59.497" v="76" actId="14100"/>
          <ac:spMkLst>
            <pc:docMk/>
            <pc:sldMk cId="2502260309" sldId="353"/>
            <ac:spMk id="14" creationId="{691D3AA1-0AAF-CE25-3D9F-162533BED4A5}"/>
          </ac:spMkLst>
        </pc:spChg>
        <pc:picChg chg="add">
          <ac:chgData name="Jana Panten" userId="4837875be9110987" providerId="LiveId" clId="{64205E3A-E4CC-4CCE-AE71-0DBE2D499113}" dt="2026-08-27T09:05:08.828" v="25" actId="22"/>
          <ac:picMkLst>
            <pc:docMk/>
            <pc:sldMk cId="2502260309" sldId="353"/>
            <ac:picMk id="12" creationId="{F882D97C-17E5-508A-03AC-B9BDEB0E5991}"/>
          </ac:picMkLst>
        </pc:picChg>
      </pc:sldChg>
      <pc:sldChg chg="addSp modSp mod">
        <pc:chgData name="Jana Panten" userId="4837875be9110987" providerId="LiveId" clId="{64205E3A-E4CC-4CCE-AE71-0DBE2D499113}" dt="2026-08-27T09:08:40.509" v="49" actId="14100"/>
        <pc:sldMkLst>
          <pc:docMk/>
          <pc:sldMk cId="135290264" sldId="379"/>
        </pc:sldMkLst>
        <pc:spChg chg="add mod">
          <ac:chgData name="Jana Panten" userId="4837875be9110987" providerId="LiveId" clId="{64205E3A-E4CC-4CCE-AE71-0DBE2D499113}" dt="2026-08-27T09:08:40.509" v="49" actId="14100"/>
          <ac:spMkLst>
            <pc:docMk/>
            <pc:sldMk cId="135290264" sldId="379"/>
            <ac:spMk id="9" creationId="{C69B8D70-B7D7-25C7-4B03-870387E12BF1}"/>
          </ac:spMkLst>
        </pc:spChg>
        <pc:picChg chg="add">
          <ac:chgData name="Jana Panten" userId="4837875be9110987" providerId="LiveId" clId="{64205E3A-E4CC-4CCE-AE71-0DBE2D499113}" dt="2026-08-27T09:04:35.123" v="14" actId="22"/>
          <ac:picMkLst>
            <pc:docMk/>
            <pc:sldMk cId="135290264" sldId="379"/>
            <ac:picMk id="5" creationId="{7048A349-6AF2-B5E8-2DEC-C02BCC667254}"/>
          </ac:picMkLst>
        </pc:picChg>
      </pc:sldChg>
      <pc:sldChg chg="addSp mod">
        <pc:chgData name="Jana Panten" userId="4837875be9110987" providerId="LiveId" clId="{64205E3A-E4CC-4CCE-AE71-0DBE2D499113}" dt="2026-08-27T09:08:27.574" v="46" actId="22"/>
        <pc:sldMkLst>
          <pc:docMk/>
          <pc:sldMk cId="4005364300" sldId="476"/>
        </pc:sldMkLst>
        <pc:spChg chg="add">
          <ac:chgData name="Jana Panten" userId="4837875be9110987" providerId="LiveId" clId="{64205E3A-E4CC-4CCE-AE71-0DBE2D499113}" dt="2026-08-27T09:08:27.574" v="46" actId="22"/>
          <ac:spMkLst>
            <pc:docMk/>
            <pc:sldMk cId="4005364300" sldId="476"/>
            <ac:spMk id="7" creationId="{FBB78D6E-9069-287C-E18D-07CB42FD5679}"/>
          </ac:spMkLst>
        </pc:spChg>
        <pc:picChg chg="add">
          <ac:chgData name="Jana Panten" userId="4837875be9110987" providerId="LiveId" clId="{64205E3A-E4CC-4CCE-AE71-0DBE2D499113}" dt="2026-08-27T09:04:22.950" v="11" actId="22"/>
          <ac:picMkLst>
            <pc:docMk/>
            <pc:sldMk cId="4005364300" sldId="476"/>
            <ac:picMk id="5" creationId="{DE003F94-A042-2D04-3E30-2425CEA8B4C6}"/>
          </ac:picMkLst>
        </pc:picChg>
      </pc:sldChg>
      <pc:sldChg chg="modSp add mod">
        <pc:chgData name="Jana Panten" userId="4837875be9110987" providerId="LiveId" clId="{64205E3A-E4CC-4CCE-AE71-0DBE2D499113}" dt="2026-08-27T09:03:48.059" v="3" actId="20577"/>
        <pc:sldMkLst>
          <pc:docMk/>
          <pc:sldMk cId="551010606" sldId="500"/>
        </pc:sldMkLst>
        <pc:spChg chg="mod">
          <ac:chgData name="Jana Panten" userId="4837875be9110987" providerId="LiveId" clId="{64205E3A-E4CC-4CCE-AE71-0DBE2D499113}" dt="2026-08-27T09:03:48.059" v="3" actId="20577"/>
          <ac:spMkLst>
            <pc:docMk/>
            <pc:sldMk cId="551010606" sldId="500"/>
            <ac:spMk id="2" creationId="{1AFCD795-5B8F-4ABE-9B00-772280028334}"/>
          </ac:spMkLst>
        </pc:spChg>
      </pc:sldChg>
      <pc:sldChg chg="addSp modSp mod">
        <pc:chgData name="Jana Panten" userId="4837875be9110987" providerId="LiveId" clId="{64205E3A-E4CC-4CCE-AE71-0DBE2D499113}" dt="2026-08-27T09:05:39.221" v="28" actId="20577"/>
        <pc:sldMkLst>
          <pc:docMk/>
          <pc:sldMk cId="362406509" sldId="507"/>
        </pc:sldMkLst>
        <pc:spChg chg="add mod">
          <ac:chgData name="Jana Panten" userId="4837875be9110987" providerId="LiveId" clId="{64205E3A-E4CC-4CCE-AE71-0DBE2D499113}" dt="2026-08-27T09:05:39.221" v="28" actId="20577"/>
          <ac:spMkLst>
            <pc:docMk/>
            <pc:sldMk cId="362406509" sldId="507"/>
            <ac:spMk id="13" creationId="{272DC649-F19D-77DA-8A6F-951BEC97CCE2}"/>
          </ac:spMkLst>
        </pc:spChg>
        <pc:picChg chg="add mod">
          <ac:chgData name="Jana Panten" userId="4837875be9110987" providerId="LiveId" clId="{64205E3A-E4CC-4CCE-AE71-0DBE2D499113}" dt="2026-08-27T09:04:01.205" v="5" actId="14100"/>
          <ac:picMkLst>
            <pc:docMk/>
            <pc:sldMk cId="362406509" sldId="507"/>
            <ac:picMk id="9" creationId="{E1EA1F13-99D8-8A1F-5E9C-4EDF797BC7E5}"/>
          </ac:picMkLst>
        </pc:picChg>
      </pc:sldChg>
      <pc:sldChg chg="addSp modSp mod">
        <pc:chgData name="Jana Panten" userId="4837875be9110987" providerId="LiveId" clId="{64205E3A-E4CC-4CCE-AE71-0DBE2D499113}" dt="2026-08-27T09:08:21.708" v="45" actId="20577"/>
        <pc:sldMkLst>
          <pc:docMk/>
          <pc:sldMk cId="3688455441" sldId="508"/>
        </pc:sldMkLst>
        <pc:spChg chg="add mod">
          <ac:chgData name="Jana Panten" userId="4837875be9110987" providerId="LiveId" clId="{64205E3A-E4CC-4CCE-AE71-0DBE2D499113}" dt="2026-08-27T09:08:21.708" v="45" actId="20577"/>
          <ac:spMkLst>
            <pc:docMk/>
            <pc:sldMk cId="3688455441" sldId="508"/>
            <ac:spMk id="7" creationId="{92399073-6A90-2048-5D0F-026940CFB4F1}"/>
          </ac:spMkLst>
        </pc:spChg>
        <pc:picChg chg="add">
          <ac:chgData name="Jana Panten" userId="4837875be9110987" providerId="LiveId" clId="{64205E3A-E4CC-4CCE-AE71-0DBE2D499113}" dt="2026-08-27T09:04:20.581" v="10" actId="22"/>
          <ac:picMkLst>
            <pc:docMk/>
            <pc:sldMk cId="3688455441" sldId="508"/>
            <ac:picMk id="5" creationId="{69B2EBF2-8301-7934-22A0-AF214216170E}"/>
          </ac:picMkLst>
        </pc:picChg>
      </pc:sldChg>
      <pc:sldChg chg="addSp modSp mod">
        <pc:chgData name="Jana Panten" userId="4837875be9110987" providerId="LiveId" clId="{64205E3A-E4CC-4CCE-AE71-0DBE2D499113}" dt="2026-08-27T09:05:47.882" v="30" actId="22"/>
        <pc:sldMkLst>
          <pc:docMk/>
          <pc:sldMk cId="4080406407" sldId="533"/>
        </pc:sldMkLst>
        <pc:spChg chg="add">
          <ac:chgData name="Jana Panten" userId="4837875be9110987" providerId="LiveId" clId="{64205E3A-E4CC-4CCE-AE71-0DBE2D499113}" dt="2026-08-27T09:05:47.882" v="30" actId="22"/>
          <ac:spMkLst>
            <pc:docMk/>
            <pc:sldMk cId="4080406407" sldId="533"/>
            <ac:spMk id="8" creationId="{31A504FC-FF92-ADF0-8D29-98344D6CAF21}"/>
          </ac:spMkLst>
        </pc:spChg>
        <pc:picChg chg="add mod">
          <ac:chgData name="Jana Panten" userId="4837875be9110987" providerId="LiveId" clId="{64205E3A-E4CC-4CCE-AE71-0DBE2D499113}" dt="2026-08-27T09:04:16.671" v="9" actId="14100"/>
          <ac:picMkLst>
            <pc:docMk/>
            <pc:sldMk cId="4080406407" sldId="533"/>
            <ac:picMk id="5" creationId="{BFF17D91-DA98-3E41-1336-8B3DDFA21674}"/>
          </ac:picMkLst>
        </pc:picChg>
      </pc:sldChg>
      <pc:sldChg chg="addSp delSp modSp add mod">
        <pc:chgData name="Jana Panten" userId="4837875be9110987" providerId="LiveId" clId="{64205E3A-E4CC-4CCE-AE71-0DBE2D499113}" dt="2026-08-27T09:08:00.806" v="42" actId="207"/>
        <pc:sldMkLst>
          <pc:docMk/>
          <pc:sldMk cId="2645477201" sldId="540"/>
        </pc:sldMkLst>
        <pc:spChg chg="mod">
          <ac:chgData name="Jana Panten" userId="4837875be9110987" providerId="LiveId" clId="{64205E3A-E4CC-4CCE-AE71-0DBE2D499113}" dt="2026-08-27T09:06:52.108" v="37" actId="108"/>
          <ac:spMkLst>
            <pc:docMk/>
            <pc:sldMk cId="2645477201" sldId="540"/>
            <ac:spMk id="2" creationId="{F8E57DCD-669F-6A6F-A8DA-F3A05A182D50}"/>
          </ac:spMkLst>
        </pc:spChg>
        <pc:spChg chg="mod">
          <ac:chgData name="Jana Panten" userId="4837875be9110987" providerId="LiveId" clId="{64205E3A-E4CC-4CCE-AE71-0DBE2D499113}" dt="2026-08-27T09:07:51.464" v="41" actId="1076"/>
          <ac:spMkLst>
            <pc:docMk/>
            <pc:sldMk cId="2645477201" sldId="540"/>
            <ac:spMk id="6" creationId="{461910D0-080C-F6EA-AD18-48ABA76AAB60}"/>
          </ac:spMkLst>
        </pc:spChg>
        <pc:picChg chg="add mod">
          <ac:chgData name="Jana Panten" userId="4837875be9110987" providerId="LiveId" clId="{64205E3A-E4CC-4CCE-AE71-0DBE2D499113}" dt="2026-08-27T09:08:00.806" v="42" actId="207"/>
          <ac:picMkLst>
            <pc:docMk/>
            <pc:sldMk cId="2645477201" sldId="540"/>
            <ac:picMk id="7" creationId="{E49A98DA-98D1-FFFC-A7CC-BCECD2BFB472}"/>
          </ac:picMkLst>
        </pc:picChg>
        <pc:picChg chg="del">
          <ac:chgData name="Jana Panten" userId="4837875be9110987" providerId="LiveId" clId="{64205E3A-E4CC-4CCE-AE71-0DBE2D499113}" dt="2026-08-27T09:06:58.330" v="38" actId="478"/>
          <ac:picMkLst>
            <pc:docMk/>
            <pc:sldMk cId="2645477201" sldId="540"/>
            <ac:picMk id="8" creationId="{48371376-3009-0BB0-65E3-67ACF9DDAF6B}"/>
          </ac:picMkLst>
        </pc:picChg>
      </pc:sldChg>
      <pc:sldChg chg="addSp modSp mod">
        <pc:chgData name="Jana Panten" userId="4837875be9110987" providerId="LiveId" clId="{64205E3A-E4CC-4CCE-AE71-0DBE2D499113}" dt="2026-08-27T09:05:45.074" v="29" actId="22"/>
        <pc:sldMkLst>
          <pc:docMk/>
          <pc:sldMk cId="2001863698" sldId="541"/>
        </pc:sldMkLst>
        <pc:spChg chg="add">
          <ac:chgData name="Jana Panten" userId="4837875be9110987" providerId="LiveId" clId="{64205E3A-E4CC-4CCE-AE71-0DBE2D499113}" dt="2026-08-27T09:05:45.074" v="29" actId="22"/>
          <ac:spMkLst>
            <pc:docMk/>
            <pc:sldMk cId="2001863698" sldId="541"/>
            <ac:spMk id="9" creationId="{CB76CEF3-726E-D2D2-E122-70DDC0114559}"/>
          </ac:spMkLst>
        </pc:spChg>
        <pc:picChg chg="add mod">
          <ac:chgData name="Jana Panten" userId="4837875be9110987" providerId="LiveId" clId="{64205E3A-E4CC-4CCE-AE71-0DBE2D499113}" dt="2026-08-27T09:04:08.069" v="7" actId="14100"/>
          <ac:picMkLst>
            <pc:docMk/>
            <pc:sldMk cId="2001863698" sldId="541"/>
            <ac:picMk id="5" creationId="{860F292F-E893-57B6-F6C7-AB8047E25201}"/>
          </ac:picMkLst>
        </pc:picChg>
      </pc:sldChg>
      <pc:sldChg chg="addSp modSp mod">
        <pc:chgData name="Jana Panten" userId="4837875be9110987" providerId="LiveId" clId="{64205E3A-E4CC-4CCE-AE71-0DBE2D499113}" dt="2026-08-27T10:02:22.943" v="72" actId="14100"/>
        <pc:sldMkLst>
          <pc:docMk/>
          <pc:sldMk cId="1274451141" sldId="542"/>
        </pc:sldMkLst>
        <pc:spChg chg="add mod">
          <ac:chgData name="Jana Panten" userId="4837875be9110987" providerId="LiveId" clId="{64205E3A-E4CC-4CCE-AE71-0DBE2D499113}" dt="2026-08-27T10:02:22.943" v="72" actId="14100"/>
          <ac:spMkLst>
            <pc:docMk/>
            <pc:sldMk cId="1274451141" sldId="542"/>
            <ac:spMk id="7" creationId="{A30A3095-81BC-7451-9613-89362183DA2E}"/>
          </ac:spMkLst>
        </pc:spChg>
        <pc:picChg chg="add mod">
          <ac:chgData name="Jana Panten" userId="4837875be9110987" providerId="LiveId" clId="{64205E3A-E4CC-4CCE-AE71-0DBE2D499113}" dt="2026-08-27T09:04:32.207" v="13" actId="14100"/>
          <ac:picMkLst>
            <pc:docMk/>
            <pc:sldMk cId="1274451141" sldId="542"/>
            <ac:picMk id="5" creationId="{C9907D27-5803-E122-EEFB-87D043A9B4C7}"/>
          </ac:picMkLst>
        </pc:picChg>
      </pc:sldChg>
      <pc:sldChg chg="addSp modSp mod">
        <pc:chgData name="Jana Panten" userId="4837875be9110987" providerId="LiveId" clId="{64205E3A-E4CC-4CCE-AE71-0DBE2D499113}" dt="2026-08-27T09:08:55.335" v="53" actId="14100"/>
        <pc:sldMkLst>
          <pc:docMk/>
          <pc:sldMk cId="2577699981" sldId="544"/>
        </pc:sldMkLst>
        <pc:spChg chg="add mod">
          <ac:chgData name="Jana Panten" userId="4837875be9110987" providerId="LiveId" clId="{64205E3A-E4CC-4CCE-AE71-0DBE2D499113}" dt="2026-08-27T09:08:55.335" v="53" actId="14100"/>
          <ac:spMkLst>
            <pc:docMk/>
            <pc:sldMk cId="2577699981" sldId="544"/>
            <ac:spMk id="11" creationId="{E740E1D0-0B4E-9D1C-91E3-C800CABE1CC4}"/>
          </ac:spMkLst>
        </pc:spChg>
        <pc:picChg chg="add">
          <ac:chgData name="Jana Panten" userId="4837875be9110987" providerId="LiveId" clId="{64205E3A-E4CC-4CCE-AE71-0DBE2D499113}" dt="2026-08-27T09:04:40.924" v="16" actId="22"/>
          <ac:picMkLst>
            <pc:docMk/>
            <pc:sldMk cId="2577699981" sldId="544"/>
            <ac:picMk id="5" creationId="{A9F140BD-20BB-3C09-60A8-8B23FD905126}"/>
          </ac:picMkLst>
        </pc:picChg>
      </pc:sldChg>
      <pc:sldChg chg="addSp modSp mod">
        <pc:chgData name="Jana Panten" userId="4837875be9110987" providerId="LiveId" clId="{64205E3A-E4CC-4CCE-AE71-0DBE2D499113}" dt="2026-08-27T09:09:02.302" v="55" actId="14100"/>
        <pc:sldMkLst>
          <pc:docMk/>
          <pc:sldMk cId="2347691954" sldId="545"/>
        </pc:sldMkLst>
        <pc:spChg chg="add mod">
          <ac:chgData name="Jana Panten" userId="4837875be9110987" providerId="LiveId" clId="{64205E3A-E4CC-4CCE-AE71-0DBE2D499113}" dt="2026-08-27T09:09:02.302" v="55" actId="14100"/>
          <ac:spMkLst>
            <pc:docMk/>
            <pc:sldMk cId="2347691954" sldId="545"/>
            <ac:spMk id="7" creationId="{7E44B2F7-72CC-05D7-EFCA-7A05173D1394}"/>
          </ac:spMkLst>
        </pc:spChg>
        <pc:picChg chg="add">
          <ac:chgData name="Jana Panten" userId="4837875be9110987" providerId="LiveId" clId="{64205E3A-E4CC-4CCE-AE71-0DBE2D499113}" dt="2026-08-27T09:04:44.413" v="17" actId="22"/>
          <ac:picMkLst>
            <pc:docMk/>
            <pc:sldMk cId="2347691954" sldId="545"/>
            <ac:picMk id="5" creationId="{FC6FF5B9-7594-3774-30EB-8D7F33C0BC74}"/>
          </ac:picMkLst>
        </pc:picChg>
      </pc:sldChg>
      <pc:sldChg chg="addSp modSp mod">
        <pc:chgData name="Jana Panten" userId="4837875be9110987" providerId="LiveId" clId="{64205E3A-E4CC-4CCE-AE71-0DBE2D499113}" dt="2026-08-27T10:02:34.864" v="73" actId="14100"/>
        <pc:sldMkLst>
          <pc:docMk/>
          <pc:sldMk cId="2051270609" sldId="546"/>
        </pc:sldMkLst>
        <pc:spChg chg="add mod">
          <ac:chgData name="Jana Panten" userId="4837875be9110987" providerId="LiveId" clId="{64205E3A-E4CC-4CCE-AE71-0DBE2D499113}" dt="2026-08-27T10:02:34.864" v="73" actId="14100"/>
          <ac:spMkLst>
            <pc:docMk/>
            <pc:sldMk cId="2051270609" sldId="546"/>
            <ac:spMk id="7" creationId="{4170C3D6-EE59-2978-6F97-D15F8991D4C3}"/>
          </ac:spMkLst>
        </pc:spChg>
        <pc:picChg chg="add">
          <ac:chgData name="Jana Panten" userId="4837875be9110987" providerId="LiveId" clId="{64205E3A-E4CC-4CCE-AE71-0DBE2D499113}" dt="2026-08-27T09:04:46.792" v="18" actId="22"/>
          <ac:picMkLst>
            <pc:docMk/>
            <pc:sldMk cId="2051270609" sldId="546"/>
            <ac:picMk id="5" creationId="{56D9C96C-2DF7-D71A-5C13-F42298EEE62D}"/>
          </ac:picMkLst>
        </pc:picChg>
      </pc:sldChg>
      <pc:sldChg chg="addSp modSp mod">
        <pc:chgData name="Jana Panten" userId="4837875be9110987" providerId="LiveId" clId="{64205E3A-E4CC-4CCE-AE71-0DBE2D499113}" dt="2026-08-27T09:09:14.663" v="59" actId="14100"/>
        <pc:sldMkLst>
          <pc:docMk/>
          <pc:sldMk cId="2217988038" sldId="547"/>
        </pc:sldMkLst>
        <pc:spChg chg="add mod">
          <ac:chgData name="Jana Panten" userId="4837875be9110987" providerId="LiveId" clId="{64205E3A-E4CC-4CCE-AE71-0DBE2D499113}" dt="2026-08-27T09:09:14.663" v="59" actId="14100"/>
          <ac:spMkLst>
            <pc:docMk/>
            <pc:sldMk cId="2217988038" sldId="547"/>
            <ac:spMk id="7" creationId="{10DE634B-F5CE-3CAE-BC22-7CB705032177}"/>
          </ac:spMkLst>
        </pc:spChg>
        <pc:picChg chg="add">
          <ac:chgData name="Jana Panten" userId="4837875be9110987" providerId="LiveId" clId="{64205E3A-E4CC-4CCE-AE71-0DBE2D499113}" dt="2026-08-27T09:04:49.843" v="19" actId="22"/>
          <ac:picMkLst>
            <pc:docMk/>
            <pc:sldMk cId="2217988038" sldId="547"/>
            <ac:picMk id="5" creationId="{97DAEC15-BECC-6B8B-CEF9-46D7B7E05721}"/>
          </ac:picMkLst>
        </pc:picChg>
      </pc:sldChg>
      <pc:sldChg chg="addSp modSp mod">
        <pc:chgData name="Jana Panten" userId="4837875be9110987" providerId="LiveId" clId="{64205E3A-E4CC-4CCE-AE71-0DBE2D499113}" dt="2026-08-27T09:09:19.746" v="61" actId="14100"/>
        <pc:sldMkLst>
          <pc:docMk/>
          <pc:sldMk cId="21167277" sldId="548"/>
        </pc:sldMkLst>
        <pc:spChg chg="add mod">
          <ac:chgData name="Jana Panten" userId="4837875be9110987" providerId="LiveId" clId="{64205E3A-E4CC-4CCE-AE71-0DBE2D499113}" dt="2026-08-27T09:09:19.746" v="61" actId="14100"/>
          <ac:spMkLst>
            <pc:docMk/>
            <pc:sldMk cId="21167277" sldId="548"/>
            <ac:spMk id="7" creationId="{C984CCC0-31BD-7CAA-9BB5-59CA233332F0}"/>
          </ac:spMkLst>
        </pc:spChg>
        <pc:picChg chg="add">
          <ac:chgData name="Jana Panten" userId="4837875be9110987" providerId="LiveId" clId="{64205E3A-E4CC-4CCE-AE71-0DBE2D499113}" dt="2026-08-27T09:04:53.249" v="20" actId="22"/>
          <ac:picMkLst>
            <pc:docMk/>
            <pc:sldMk cId="21167277" sldId="548"/>
            <ac:picMk id="5" creationId="{0A65154F-D5EB-ECFC-070E-7A9E6F3F04A0}"/>
          </ac:picMkLst>
        </pc:picChg>
      </pc:sldChg>
      <pc:sldChg chg="addSp modSp mod">
        <pc:chgData name="Jana Panten" userId="4837875be9110987" providerId="LiveId" clId="{64205E3A-E4CC-4CCE-AE71-0DBE2D499113}" dt="2026-08-27T10:02:43.321" v="74" actId="14100"/>
        <pc:sldMkLst>
          <pc:docMk/>
          <pc:sldMk cId="4223272812" sldId="549"/>
        </pc:sldMkLst>
        <pc:spChg chg="add mod">
          <ac:chgData name="Jana Panten" userId="4837875be9110987" providerId="LiveId" clId="{64205E3A-E4CC-4CCE-AE71-0DBE2D499113}" dt="2026-08-27T10:02:43.321" v="74" actId="14100"/>
          <ac:spMkLst>
            <pc:docMk/>
            <pc:sldMk cId="4223272812" sldId="549"/>
            <ac:spMk id="7" creationId="{7B4C8F06-6BFC-0B17-8E25-F23CF9F22A1D}"/>
          </ac:spMkLst>
        </pc:spChg>
        <pc:picChg chg="add">
          <ac:chgData name="Jana Panten" userId="4837875be9110987" providerId="LiveId" clId="{64205E3A-E4CC-4CCE-AE71-0DBE2D499113}" dt="2026-08-27T09:04:55.819" v="21" actId="22"/>
          <ac:picMkLst>
            <pc:docMk/>
            <pc:sldMk cId="4223272812" sldId="549"/>
            <ac:picMk id="5" creationId="{3AB5C453-D668-AAF5-E1E3-7AC1EA3D4DDE}"/>
          </ac:picMkLst>
        </pc:picChg>
      </pc:sldChg>
      <pc:sldChg chg="addSp modSp mod">
        <pc:chgData name="Jana Panten" userId="4837875be9110987" providerId="LiveId" clId="{64205E3A-E4CC-4CCE-AE71-0DBE2D499113}" dt="2026-08-27T09:09:30.682" v="64" actId="14100"/>
        <pc:sldMkLst>
          <pc:docMk/>
          <pc:sldMk cId="4179704780" sldId="550"/>
        </pc:sldMkLst>
        <pc:spChg chg="add mod">
          <ac:chgData name="Jana Panten" userId="4837875be9110987" providerId="LiveId" clId="{64205E3A-E4CC-4CCE-AE71-0DBE2D499113}" dt="2026-08-27T09:09:30.682" v="64" actId="14100"/>
          <ac:spMkLst>
            <pc:docMk/>
            <pc:sldMk cId="4179704780" sldId="550"/>
            <ac:spMk id="7" creationId="{24F8CD10-6887-EF1D-FD79-DC74905FC195}"/>
          </ac:spMkLst>
        </pc:spChg>
        <pc:picChg chg="add">
          <ac:chgData name="Jana Panten" userId="4837875be9110987" providerId="LiveId" clId="{64205E3A-E4CC-4CCE-AE71-0DBE2D499113}" dt="2026-08-27T09:04:58.364" v="22" actId="22"/>
          <ac:picMkLst>
            <pc:docMk/>
            <pc:sldMk cId="4179704780" sldId="550"/>
            <ac:picMk id="5" creationId="{A44C72CB-D548-E83A-3215-3400EF35869F}"/>
          </ac:picMkLst>
        </pc:picChg>
      </pc:sldChg>
      <pc:sldChg chg="addSp modSp mod">
        <pc:chgData name="Jana Panten" userId="4837875be9110987" providerId="LiveId" clId="{64205E3A-E4CC-4CCE-AE71-0DBE2D499113}" dt="2026-08-27T10:02:51.471" v="75" actId="14100"/>
        <pc:sldMkLst>
          <pc:docMk/>
          <pc:sldMk cId="4039413768" sldId="551"/>
        </pc:sldMkLst>
        <pc:spChg chg="add mod">
          <ac:chgData name="Jana Panten" userId="4837875be9110987" providerId="LiveId" clId="{64205E3A-E4CC-4CCE-AE71-0DBE2D499113}" dt="2026-08-27T10:02:51.471" v="75" actId="14100"/>
          <ac:spMkLst>
            <pc:docMk/>
            <pc:sldMk cId="4039413768" sldId="551"/>
            <ac:spMk id="12" creationId="{222357F8-3CA0-FAA2-729B-10A8840E5864}"/>
          </ac:spMkLst>
        </pc:spChg>
        <pc:picChg chg="add">
          <ac:chgData name="Jana Panten" userId="4837875be9110987" providerId="LiveId" clId="{64205E3A-E4CC-4CCE-AE71-0DBE2D499113}" dt="2026-08-27T09:05:01.945" v="23" actId="22"/>
          <ac:picMkLst>
            <pc:docMk/>
            <pc:sldMk cId="4039413768" sldId="551"/>
            <ac:picMk id="9" creationId="{AE616465-C058-0737-5333-29FD3A5BE705}"/>
          </ac:picMkLst>
        </pc:picChg>
      </pc:sldChg>
      <pc:sldChg chg="addSp modSp mod">
        <pc:chgData name="Jana Panten" userId="4837875be9110987" providerId="LiveId" clId="{64205E3A-E4CC-4CCE-AE71-0DBE2D499113}" dt="2026-08-27T09:08:47.151" v="51" actId="14100"/>
        <pc:sldMkLst>
          <pc:docMk/>
          <pc:sldMk cId="1125127313" sldId="554"/>
        </pc:sldMkLst>
        <pc:spChg chg="add mod">
          <ac:chgData name="Jana Panten" userId="4837875be9110987" providerId="LiveId" clId="{64205E3A-E4CC-4CCE-AE71-0DBE2D499113}" dt="2026-08-27T09:08:47.151" v="51" actId="14100"/>
          <ac:spMkLst>
            <pc:docMk/>
            <pc:sldMk cId="1125127313" sldId="554"/>
            <ac:spMk id="7" creationId="{83FDBC93-B29D-F60D-D713-B5A291671AD0}"/>
          </ac:spMkLst>
        </pc:spChg>
        <pc:picChg chg="add">
          <ac:chgData name="Jana Panten" userId="4837875be9110987" providerId="LiveId" clId="{64205E3A-E4CC-4CCE-AE71-0DBE2D499113}" dt="2026-08-27T09:04:38.062" v="15" actId="22"/>
          <ac:picMkLst>
            <pc:docMk/>
            <pc:sldMk cId="1125127313" sldId="554"/>
            <ac:picMk id="5" creationId="{894EB36B-93A3-AFBE-66E5-1937371FB5A9}"/>
          </ac:picMkLst>
        </pc:picChg>
      </pc:sldChg>
      <pc:sldChg chg="addSp modSp mod">
        <pc:chgData name="Jana Panten" userId="4837875be9110987" providerId="LiveId" clId="{64205E3A-E4CC-4CCE-AE71-0DBE2D499113}" dt="2026-08-27T09:09:43.030" v="68" actId="14100"/>
        <pc:sldMkLst>
          <pc:docMk/>
          <pc:sldMk cId="4113994376" sldId="556"/>
        </pc:sldMkLst>
        <pc:spChg chg="add mod">
          <ac:chgData name="Jana Panten" userId="4837875be9110987" providerId="LiveId" clId="{64205E3A-E4CC-4CCE-AE71-0DBE2D499113}" dt="2026-08-27T09:09:43.030" v="68" actId="14100"/>
          <ac:spMkLst>
            <pc:docMk/>
            <pc:sldMk cId="4113994376" sldId="556"/>
            <ac:spMk id="7" creationId="{B294F0E1-1EF5-4994-D15C-077171E7BCC1}"/>
          </ac:spMkLst>
        </pc:spChg>
        <pc:picChg chg="add">
          <ac:chgData name="Jana Panten" userId="4837875be9110987" providerId="LiveId" clId="{64205E3A-E4CC-4CCE-AE71-0DBE2D499113}" dt="2026-08-27T09:05:04.629" v="24" actId="22"/>
          <ac:picMkLst>
            <pc:docMk/>
            <pc:sldMk cId="4113994376" sldId="556"/>
            <ac:picMk id="5" creationId="{E977989A-CDB5-FBAD-13A7-511DBC7EA05E}"/>
          </ac:picMkLst>
        </pc:picChg>
      </pc:sldChg>
      <pc:sldChg chg="del">
        <pc:chgData name="Jana Panten" userId="4837875be9110987" providerId="LiveId" clId="{64205E3A-E4CC-4CCE-AE71-0DBE2D499113}" dt="2026-08-27T09:03:43.901" v="1" actId="47"/>
        <pc:sldMkLst>
          <pc:docMk/>
          <pc:sldMk cId="1941036810" sldId="557"/>
        </pc:sldMkLst>
      </pc:sldChg>
      <pc:sldChg chg="add del">
        <pc:chgData name="Jana Panten" userId="4837875be9110987" providerId="LiveId" clId="{64205E3A-E4CC-4CCE-AE71-0DBE2D499113}" dt="2026-08-27T09:06:05.581" v="32"/>
        <pc:sldMkLst>
          <pc:docMk/>
          <pc:sldMk cId="3341075033" sldId="55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188154-3756-4998-83BE-22B04C3FFB43}" type="datetimeFigureOut">
              <a:rPr lang="de-DE" smtClean="0"/>
              <a:t>27.08.2026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B7D0E-E143-4CE0-BD27-A29FC720FD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5239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49600-72A7-4AD0-A597-B68FCDEF3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6C4C722-DAEF-4747-A08E-06E9ABB34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C6E9CE-6140-4A9D-8C66-469B5BD4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E4C3DA-4B09-4BC0-ACDA-8B2FEED1F2C3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743247-B6E4-41B1-B9D9-D10C9F38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CDBF26-4062-411B-904A-2D4B45A7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22B41-7686-4265-AEA9-987C85E1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3269E8-5A39-48D0-A114-5918432A6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5B0C1A-E376-4056-B2B8-FCEC6E20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BC0BF-3DB2-42F5-925D-80DEF3E1FF73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5E464F-9160-4D30-97E0-C4035CBA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228D07-DDD8-4E7D-99E0-5ABF489E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49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5B535-F8F1-4462-9DA2-F2A5C87D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C5DC71-1613-49E4-9471-00C5D2C56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9FF71F-0484-47D8-936D-0E52F0E7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A5721B-801C-4113-8896-9566CBC2B043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E6D419-25BD-4A34-9CFA-0CAC2BFC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C6CFA0-0C43-4E53-B2F7-E2183621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DECDC-2CAF-492A-A820-54F34199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913A42-88C8-41F3-AF00-2B2ED11AB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267D310-667B-4503-A485-4D6E09E6C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A4DBDE-80C3-4919-B15B-0AA55FE4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FD46D2-2D2D-4BC1-A0AD-7155509AB19E}" type="datetime1">
              <a:rPr lang="de-DE" smtClean="0"/>
              <a:t>27.08.2026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D0571E-947C-4EEC-82B5-B57090FB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696F84-494B-446C-AC4F-36549426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956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1C871-DF33-49E6-ADB3-7FB19C782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8388D8-174F-472A-84AF-BA5D9B5AB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B24BBB-0585-4331-85FB-C45BB7BD0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65954F-8A36-4E91-A935-382A4591A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26447BD-652A-4799-82A3-168060CEF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5BDDDFE-0B79-46A7-96C9-422FDD820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AB3263-A696-4475-B969-77B2EA96A704}" type="datetime1">
              <a:rPr lang="de-DE" smtClean="0"/>
              <a:t>27.08.2026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2B8FB52-EFF1-483E-9D8B-28892F48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7C62B7-F3AD-4072-AA98-C8F9153C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73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8DAD1-98DC-4AAE-B855-686ABA3B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9A609C-4D4E-401A-B181-29A1A77F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C1EAE6-25A7-4FCE-B041-7BC5C8C4E306}" type="datetime1">
              <a:rPr lang="de-DE" smtClean="0"/>
              <a:t>27.08.2026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06DA16-ED91-47A5-9633-9D9714FC8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E0967C-BB27-48D8-9119-8651736A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2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8FC598-4DA0-413F-A07D-FBB28589E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480F4-5957-490D-AD17-E0DB35223009}" type="datetime1">
              <a:rPr lang="de-DE" smtClean="0"/>
              <a:t>27.08.2026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69424B8-A2CF-4758-92A7-FA6EC260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7239A2-042A-4B98-8AF0-DC7ED2E45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3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F8E823-5568-40F0-91F1-39BBD21C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BC8C6A-0016-461A-8674-558FA12F7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262711-45B3-4E25-B18C-CD7EA7825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9000C2-CE9F-4F7C-B6E7-2086E02E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3C9C14-1232-451E-8237-B01A09E2DB35}" type="datetime1">
              <a:rPr lang="de-DE" smtClean="0"/>
              <a:t>27.08.2026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6C63D0-8AA3-4943-85C1-ECB659BC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FE169B-4464-4EFB-8AAA-7BC87FA9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8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46630-CC90-4EE0-89F8-0F6EAC42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0D84E0B-5199-46B9-98BC-A78D4BCAD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B85318-EEE7-4AF0-8CF7-9633ECB82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9FD5FB-7C92-4717-9AA2-ABBBF682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59E198-83EB-4DF2-8343-2C95135036C6}" type="datetime1">
              <a:rPr lang="de-DE" smtClean="0"/>
              <a:t>27.08.2026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2AAAE8-0BF0-4424-8A5B-25C596F1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27B736-4A0B-478D-A7FB-5705A37C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28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EF548-B8A4-4158-BEC7-038BDE173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626CE7-C233-4B8A-8A8E-F400836E0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17F5EF-304E-41FB-841B-16FC0182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CFE2A9-1B3B-4756-9C6F-2CA2FB8F57A0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1AC02-6B88-4D31-A276-2081F79C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1A3CAA-2CE7-48F2-A4C7-0E3F1E5A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73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22073C3-67C9-47CC-BE55-D9A695511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499C2D-7298-4DE8-8253-C16E53209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A15FEC-07FC-4564-AECB-F162BF9E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DC3AD1-E010-4AAC-AF07-428E63BA8816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D4D40D-E626-4078-91CA-00B9E646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68643A-EA4D-4D92-9E40-05995864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38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30186-50EB-4569-A027-C38EDA638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44D7BE-D056-49E6-957B-56F7B7B2F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47939B-01BF-4EC0-BE80-CFBB2D98B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85C85-01E6-4786-A847-9438B9EC9585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4B95D5-6128-4C47-9E5C-3C0D571E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743026-E759-4F75-9E3A-272095EBF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9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304F8-C02B-42AE-B28D-ABE5177F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D47172-3CDA-48C6-B73E-655913A5D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EDDAFB-8043-4B23-A58B-47C8E26A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642B7-24CA-411B-A35C-C40A442692C3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FD9038-D560-449C-AC69-E8592CD63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C4BCF5-19D7-44C6-93CF-E8D52D47A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21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CADD2-3C9D-4835-80D5-CBB6607C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718932-B649-4877-ACF2-DEEB69AAD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72C302-3640-4406-AA74-38E40DCE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123F-9E68-4FC3-9F4F-B6D143FA33D9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254148-2274-44AA-BFD2-90810C39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EB055D-1F67-42D7-92A0-8AA7C24C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33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1F61F-0832-453A-B3A3-C9D8DC83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E6594-44AD-4F99-9303-05C380033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108A04-57C2-4E94-83FB-2F34A45B1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7A100E-FEC8-4E43-ABD7-62365C51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72552-562F-427F-A18C-C3B97633630B}" type="datetime1">
              <a:rPr lang="de-DE" smtClean="0"/>
              <a:t>27.08.2026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00BFE8-2864-4770-B67A-96D6AE4C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8625C8-BAB4-47FC-BC01-B56C8189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03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968DF-EA77-468D-87C3-D77A9255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F82D98-BB0D-4A3E-8030-22509E8F3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93014A-164A-468E-887E-9457B9206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B2873B-1C98-4120-B6DC-5B77C4C87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6548DE-2B5E-44CD-A049-ECC02FC52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B77F02F-11AC-4C37-9F67-FD5B74B09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6C6EC-10DB-4F15-9246-D51A749223CF}" type="datetime1">
              <a:rPr lang="de-DE" smtClean="0"/>
              <a:t>27.08.2026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CC0DFBA-FD09-4E02-B510-86EA13DEF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C16707F-7F01-42AD-855D-A0DBD40C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696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86719-CABE-488F-BC2B-F8BC7861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DF8B6D-4017-46BA-9872-152865CB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9F3DC-CAC3-4173-92B6-72984DCD765A}" type="datetime1">
              <a:rPr lang="de-DE" smtClean="0"/>
              <a:t>27.08.2026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46823B-90CC-4E66-8AD8-5E02A653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D6BC18-0BCC-40B0-B74E-6337C5A5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719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F61BA9-96A0-41FB-B955-0502537B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44D59-AB4B-4B3F-8AFE-675DE5E8546B}" type="datetime1">
              <a:rPr lang="de-DE" smtClean="0"/>
              <a:t>27.08.2026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3C6D298-4D73-4C3A-860A-FB147E3D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C2F33D-FB39-4E2F-B070-8BBBC3DE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935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223FC4-A4F9-453D-AB83-D9C435B0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866D7E-FBCE-4F7F-AD7F-30A7E6027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875029-22C9-4417-B90B-74E139E57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00B1AB-6FB0-413A-BBBA-0876BC5B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AF0F9-0962-439D-8FF9-AEF08438674D}" type="datetime1">
              <a:rPr lang="de-DE" smtClean="0"/>
              <a:t>27.08.2026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529B87-83E1-4195-9EC9-48DC35B1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8868C8-B082-439C-921B-A5BA137C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97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E1DBB-DE30-4DF0-9D32-E816E0E6F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3AC2F9-6E5B-4BFD-B247-15E47951C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FD57AD-8511-445C-A305-912A2380D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447ACB-A493-4572-8C37-53ED09A6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A7A7E-4FAF-4B71-A184-7E540A2DC19A}" type="datetime1">
              <a:rPr lang="de-DE" smtClean="0"/>
              <a:t>27.08.2026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A7D557-2107-45C7-A2F2-7D5303A99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DFAC30-B23D-4897-95B3-7CDBB6F4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50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5F19B-D038-4C16-B726-5ADF3C0F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F67943-C285-4A75-85DF-567749528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3F1712-29C5-4923-A639-7E90B449E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3366F-0AEC-4E62-9ABB-882172597A16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0B8A40-DEAE-4596-AB95-40568DF8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10F92-2077-4DE1-B213-666D7F19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62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9A402CD-A87A-4D43-8037-D6F3F60B6A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805ACAD-9E91-4C4D-9129-D90803D95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30F3DA-1AB1-4450-9BF7-37F617271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D2520-BF5B-41B0-8EEA-E5C7C6A32D7B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DC8E54-8C47-4CEB-BF6F-27B86357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A11D70-3986-4583-98F7-7A4A18D5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2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9A3F28-3ECD-483D-BFE8-FB8028D9F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609600"/>
            <a:ext cx="10515600" cy="556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87F33F-5037-4211-A57D-E38FCA5CA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92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AE5D47-C72F-4F54-8034-CDC2F2B84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ED68E3-86C3-4103-80DB-0B5F8C50F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4F6559-1CB1-4782-92D4-648DD43FD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9661D-2D03-44E5-BF2D-B90B4F32D50B}" type="datetime1">
              <a:rPr lang="de-DE" smtClean="0"/>
              <a:t>27.08.2026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F24DD8-568E-422A-A9AA-6CD5B0E1C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EE0030-3114-42E2-BF7F-870966610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7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3F77C44-E794-4A8B-925C-CF404B59A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</a:t>
            </a:fld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1D6A2323-8FDF-B9F9-A47D-F354104B29C5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AFCD795-5B8F-4ABE-9B00-7722800283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13154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Verwaltungsrecht AT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Kurseinheit 17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D9CC141-6D63-FD92-0A25-6CE246750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53" t="16076" r="20851" b="10786"/>
          <a:stretch>
            <a:fillRect/>
          </a:stretch>
        </p:blipFill>
        <p:spPr>
          <a:xfrm>
            <a:off x="10121825" y="3906954"/>
            <a:ext cx="2160963" cy="213728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6DF35E2-6640-2D8B-FD88-24D6BCE766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01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2" cy="6250512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ctr" defTabSz="360000">
              <a:lnSpc>
                <a:spcPct val="150000"/>
              </a:lnSpc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Wiederholung: Vorbehalt des Gesetzes ↔ Vorrang des Gesetzes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44618A07-AC43-4CD4-A36E-37989E5588B0}"/>
              </a:ext>
            </a:extLst>
          </p:cNvPr>
          <p:cNvCxnSpPr>
            <a:cxnSpLocks/>
          </p:cNvCxnSpPr>
          <p:nvPr/>
        </p:nvCxnSpPr>
        <p:spPr>
          <a:xfrm>
            <a:off x="4312218" y="1159315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71D4D08D-3055-495E-89AC-9A14117EA18D}"/>
              </a:ext>
            </a:extLst>
          </p:cNvPr>
          <p:cNvCxnSpPr>
            <a:cxnSpLocks/>
          </p:cNvCxnSpPr>
          <p:nvPr/>
        </p:nvCxnSpPr>
        <p:spPr>
          <a:xfrm>
            <a:off x="8369312" y="1159315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030A9D7D-FCD3-4286-BE14-1816155A6369}"/>
              </a:ext>
            </a:extLst>
          </p:cNvPr>
          <p:cNvSpPr txBox="1"/>
          <p:nvPr/>
        </p:nvSpPr>
        <p:spPr>
          <a:xfrm>
            <a:off x="3435664" y="1447316"/>
            <a:ext cx="2235626" cy="3756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 RGL nötig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919EDB2-DABB-4D79-BC1B-39457219F414}"/>
              </a:ext>
            </a:extLst>
          </p:cNvPr>
          <p:cNvSpPr txBox="1"/>
          <p:nvPr/>
        </p:nvSpPr>
        <p:spPr>
          <a:xfrm>
            <a:off x="5601823" y="1447316"/>
            <a:ext cx="6465882" cy="3756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Kein Verstoß gegen höherrangiges Recht</a:t>
            </a:r>
            <a:endParaRPr kumimoji="0" lang="de-DE" sz="2400" b="1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F002CEB-18DD-4624-93A9-DECB1A100C39}"/>
              </a:ext>
            </a:extLst>
          </p:cNvPr>
          <p:cNvSpPr txBox="1"/>
          <p:nvPr/>
        </p:nvSpPr>
        <p:spPr>
          <a:xfrm>
            <a:off x="349187" y="1944210"/>
            <a:ext cx="4080769" cy="49137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RVO: (+)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delegierte Gesetzgebung 	(Gewaltenverschränkung), 	Art. 80 GG / Art. 64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VvB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	Art. 80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VerfBbg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Satzung: analog (-)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nur Regelung in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Selbstver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waltungsangelegenheiten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E98F4FA3-A9A4-4B1A-BC60-57024BD9DE14}"/>
              </a:ext>
            </a:extLst>
          </p:cNvPr>
          <p:cNvCxnSpPr>
            <a:cxnSpLocks/>
          </p:cNvCxnSpPr>
          <p:nvPr/>
        </p:nvCxnSpPr>
        <p:spPr>
          <a:xfrm flipH="1">
            <a:off x="1801101" y="1849854"/>
            <a:ext cx="25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>
            <a:extLst>
              <a:ext uri="{FF2B5EF4-FFF2-40B4-BE49-F238E27FC236}">
                <a16:creationId xmlns:a16="http://schemas.microsoft.com/office/drawing/2014/main" id="{0246C2AB-D048-42A3-98EE-A289AC687863}"/>
              </a:ext>
            </a:extLst>
          </p:cNvPr>
          <p:cNvSpPr txBox="1"/>
          <p:nvPr/>
        </p:nvSpPr>
        <p:spPr>
          <a:xfrm>
            <a:off x="4647570" y="1944210"/>
            <a:ext cx="3453496" cy="49137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Eingriffsverwaltung: (+)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Grundrechte sind 	„wesentlich“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u="sng" noProof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Leistungsverw</a:t>
            </a:r>
            <a:r>
              <a:rPr lang="de-DE" sz="2400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 </a:t>
            </a:r>
            <a:r>
              <a:rPr lang="de-DE" sz="2400" u="sng" noProof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(-)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außer bei mittelbarem 	GR-Eingriff bei Dritten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(Intention / Intensität)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	[</a:t>
            </a:r>
            <a:r>
              <a:rPr kumimoji="0" lang="de-DE" sz="2400" b="0" i="0" strike="noStrike" kern="1200" cap="none" spc="0" normalizeH="0" baseline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a.A</a:t>
            </a:r>
            <a:r>
              <a:rPr kumimoji="0" lang="de-DE" sz="2400" b="0" i="0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.: „Totalvorbehalt“]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4714B31A-DFA4-4425-9791-9F488BBC3342}"/>
              </a:ext>
            </a:extLst>
          </p:cNvPr>
          <p:cNvCxnSpPr>
            <a:cxnSpLocks/>
          </p:cNvCxnSpPr>
          <p:nvPr/>
        </p:nvCxnSpPr>
        <p:spPr>
          <a:xfrm>
            <a:off x="4312218" y="1849854"/>
            <a:ext cx="18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8719C8FD-120A-4D78-A626-BD63F5E4167C}"/>
              </a:ext>
            </a:extLst>
          </p:cNvPr>
          <p:cNvCxnSpPr>
            <a:cxnSpLocks/>
          </p:cNvCxnSpPr>
          <p:nvPr/>
        </p:nvCxnSpPr>
        <p:spPr>
          <a:xfrm>
            <a:off x="4321101" y="1846419"/>
            <a:ext cx="5760000" cy="216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D2E5846B-D1D2-480F-8B07-1A6E4E0C7450}"/>
              </a:ext>
            </a:extLst>
          </p:cNvPr>
          <p:cNvSpPr txBox="1"/>
          <p:nvPr/>
        </p:nvSpPr>
        <p:spPr>
          <a:xfrm>
            <a:off x="8284132" y="1944210"/>
            <a:ext cx="3677050" cy="491379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„sonst wesentlich“: (+)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insbes. Abweichungen 	oder Ausgleich von 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Verfassungsgrds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z.B.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Beleihung (Ausnahme 	  zu Art. 33 IV GG)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Ausschluss von Amts-	  	 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haftung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(Ausnahme zu 	  Art. 34 S. 1 GG)</a:t>
            </a: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BA03F2A8-ACB5-4854-BFD8-8E23985B869E}"/>
              </a:ext>
            </a:extLst>
          </p:cNvPr>
          <p:cNvCxnSpPr>
            <a:cxnSpLocks/>
          </p:cNvCxnSpPr>
          <p:nvPr/>
        </p:nvCxnSpPr>
        <p:spPr>
          <a:xfrm>
            <a:off x="1801101" y="6356350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>
            <a:extLst>
              <a:ext uri="{FF2B5EF4-FFF2-40B4-BE49-F238E27FC236}">
                <a16:creationId xmlns:a16="http://schemas.microsoft.com/office/drawing/2014/main" id="{E1EA1F13-99D8-8A1F-5E9C-4EDF797BC7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422081" y="1"/>
            <a:ext cx="1769917" cy="900366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272DC649-F19D-77DA-8A6F-951BEC97CCE2}"/>
              </a:ext>
            </a:extLst>
          </p:cNvPr>
          <p:cNvSpPr/>
          <p:nvPr/>
        </p:nvSpPr>
        <p:spPr>
          <a:xfrm>
            <a:off x="0" y="102357"/>
            <a:ext cx="2226733" cy="5622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Kurseinheit 17</a:t>
            </a:r>
          </a:p>
        </p:txBody>
      </p:sp>
    </p:spTree>
    <p:extLst>
      <p:ext uri="{BB962C8B-B14F-4D97-AF65-F5344CB8AC3E}">
        <p14:creationId xmlns:p14="http://schemas.microsoft.com/office/powerpoint/2010/main" val="36240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64536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„Sonderverordnung“ bei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Einrichtungen (Modifizierung einer Begünstigung)?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Vgl. OVG Rheinland-Pfalz, 12.6.2019, 10 B 10515/19: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gleichheitswidriges Bur­kiniverbot zur Ver­meidung von Gesundheitsgefahren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„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Die Befugnis der Antragsgegnerin, die Schwimmbäder als öffentliche </a:t>
            </a:r>
            <a:r>
              <a:rPr kumimoji="0" lang="de-DE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Einrich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	</a:t>
            </a:r>
            <a:r>
              <a:rPr kumimoji="0" lang="de-DE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tungen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zu betreiben, umfasst auch die Ermächtigung, das Benutzungsverhält-		</a:t>
            </a:r>
            <a:r>
              <a:rPr kumimoji="0" lang="de-DE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nis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generell durch </a:t>
            </a:r>
            <a:r>
              <a:rPr kumimoji="0" lang="de-DE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Sonderverordnung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zu regeln. Aufgrund ihrer </a:t>
            </a:r>
            <a:r>
              <a:rPr kumimoji="0" lang="de-DE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Anstaltsgewalt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		ist sie auch </a:t>
            </a:r>
            <a:r>
              <a:rPr kumimoji="0" lang="de-DE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ohne ausdrückliche Rechtsgrundlage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zur Ermöglichung und Ver-			</a:t>
            </a:r>
            <a:r>
              <a:rPr kumimoji="0" lang="de-DE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wirklichung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der Anstaltszwecke der öffentlichen Einrichtung „Schwimmbad“ 			berechtigt, einseitig hoheitlich abstrakte und generelle Bestimmungen zur Re-		</a:t>
            </a:r>
            <a:r>
              <a:rPr kumimoji="0" lang="de-DE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gelung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dieses Sonderverhältnisses zu erlassen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9D903BF5-374B-4819-8D49-A249634C383B}"/>
              </a:ext>
            </a:extLst>
          </p:cNvPr>
          <p:cNvCxnSpPr>
            <a:cxnSpLocks/>
          </p:cNvCxnSpPr>
          <p:nvPr/>
        </p:nvCxnSpPr>
        <p:spPr>
          <a:xfrm>
            <a:off x="6096000" y="6161103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154D794E-DF73-4405-8DC4-64B5AD11F3E3}"/>
              </a:ext>
            </a:extLst>
          </p:cNvPr>
          <p:cNvCxnSpPr>
            <a:cxnSpLocks/>
          </p:cNvCxnSpPr>
          <p:nvPr/>
        </p:nvCxnSpPr>
        <p:spPr>
          <a:xfrm>
            <a:off x="1801101" y="218272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860F292F-E893-57B6-F6C7-AB8047E25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37479" y="1"/>
            <a:ext cx="1654519" cy="841663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CB76CEF3-726E-D2D2-E122-70DDC0114559}"/>
              </a:ext>
            </a:extLst>
          </p:cNvPr>
          <p:cNvSpPr/>
          <p:nvPr/>
        </p:nvSpPr>
        <p:spPr>
          <a:xfrm>
            <a:off x="0" y="102357"/>
            <a:ext cx="2226733" cy="5622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Kurseinheit 17</a:t>
            </a:r>
          </a:p>
        </p:txBody>
      </p:sp>
    </p:spTree>
    <p:extLst>
      <p:ext uri="{BB962C8B-B14F-4D97-AF65-F5344CB8AC3E}">
        <p14:creationId xmlns:p14="http://schemas.microsoft.com/office/powerpoint/2010/main" val="200186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15370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 es sich bei der Badeordnung </a:t>
            </a:r>
            <a:r>
              <a:rPr kumimoji="0" lang="de-DE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nicht um eine Rechtsverordnung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im Sinne 			der Art. 80 Abs. 1 GG … handelt, müssen die dortigen besonderen </a:t>
            </a:r>
            <a:r>
              <a:rPr kumimoji="0" lang="de-DE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Anforde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		</a:t>
            </a:r>
            <a:r>
              <a:rPr kumimoji="0" lang="de-DE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rungen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an die formelle Rechtmäßigkeit nicht eingehalten werden. </a:t>
            </a:r>
            <a:r>
              <a:rPr kumimoji="0" lang="de-DE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Zur </a:t>
            </a:r>
            <a:r>
              <a:rPr kumimoji="0" lang="de-DE" sz="2400" b="0" i="1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Festle</a:t>
            </a:r>
            <a:r>
              <a:rPr kumimoji="0" lang="de-DE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</a:t>
            </a:r>
            <a:r>
              <a:rPr kumimoji="0" lang="de-DE" sz="2400" b="0" i="1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gung</a:t>
            </a:r>
            <a:r>
              <a:rPr kumimoji="0" lang="de-DE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der Modalitäten des Zugangsanspruchs innerhalb des Widmungszwecks 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bedarf es … weder unbedingt des Erlasses einer Satzung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… 	noch einer </a:t>
            </a:r>
            <a:r>
              <a:rPr kumimoji="0" lang="de-DE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		</a:t>
            </a:r>
            <a:r>
              <a:rPr kumimoji="0" lang="de-DE" sz="2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fentlichen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Bekanntmachung der Badeordnung. Vielmehr reicht es aus, dass 			diese als Sonderverordnung an gut sichtbarer Stelle in den Schwimmbädern 			… ausgehängt wird. Ob auch eine Regelung des Benutzungsverhältnisses 			durch </a:t>
            </a:r>
            <a:r>
              <a:rPr kumimoji="0" lang="de-DE" sz="2400" b="0" i="1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Allgemeinverfügung erfolgen könnte, kann offenbleiben</a:t>
            </a:r>
            <a:r>
              <a:rPr kumimoji="0" lang="de-DE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; geboten ist die 		Wahl dieser Rechtsform jedenfalls nicht.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D139C6BF-B05E-40B4-915B-8B27E7713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A42FE536-3915-4A31-9881-F409FED6366C}"/>
              </a:ext>
            </a:extLst>
          </p:cNvPr>
          <p:cNvCxnSpPr>
            <a:cxnSpLocks/>
          </p:cNvCxnSpPr>
          <p:nvPr/>
        </p:nvCxnSpPr>
        <p:spPr>
          <a:xfrm>
            <a:off x="6099304" y="218272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BFF17D91-DA98-3E41-1336-8B3DDFA216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57163" y="1"/>
            <a:ext cx="1634835" cy="831649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31A504FC-FF92-ADF0-8D29-98344D6CAF21}"/>
              </a:ext>
            </a:extLst>
          </p:cNvPr>
          <p:cNvSpPr/>
          <p:nvPr/>
        </p:nvSpPr>
        <p:spPr>
          <a:xfrm>
            <a:off x="0" y="102357"/>
            <a:ext cx="2226733" cy="5622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Kurseinheit 17</a:t>
            </a:r>
          </a:p>
        </p:txBody>
      </p:sp>
    </p:spTree>
    <p:extLst>
      <p:ext uri="{BB962C8B-B14F-4D97-AF65-F5344CB8AC3E}">
        <p14:creationId xmlns:p14="http://schemas.microsoft.com/office/powerpoint/2010/main" val="4080406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8B6F4-BB78-6BFA-AAF6-B4AAD833C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461910D0-080C-F6EA-AD18-48ABA76AAB60}"/>
              </a:ext>
            </a:extLst>
          </p:cNvPr>
          <p:cNvSpPr/>
          <p:nvPr/>
        </p:nvSpPr>
        <p:spPr>
          <a:xfrm>
            <a:off x="55124" y="1499915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E57DCD-669F-6A6F-A8DA-F3A05A182D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320" y="2353341"/>
            <a:ext cx="9967609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Verwaltungsrecht AT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sz="3600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sz="3600" dirty="0">
                <a:solidFill>
                  <a:schemeClr val="bg1"/>
                </a:solidFill>
                <a:latin typeface="Frutiger" panose="020B0500000000000000" pitchFamily="34" charset="0"/>
              </a:rPr>
              <a:t>FALL 23 – Segelflugplatz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3F0F67E-C017-F00A-CBD0-C0A869797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5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5B4DE8C-1125-1DCE-7353-18EBBCDEE7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7" name="Grafik 6" descr="Abheben Silhouette">
            <a:extLst>
              <a:ext uri="{FF2B5EF4-FFF2-40B4-BE49-F238E27FC236}">
                <a16:creationId xmlns:a16="http://schemas.microsoft.com/office/drawing/2014/main" id="{E49A98DA-98D1-FFFC-A7CC-BCECD2BFB4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6724" y="474094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47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71791" cy="5096350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Segelflugplatz</a:t>
            </a: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 flipH="1">
            <a:off x="1802167" y="1537793"/>
            <a:ext cx="7188396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1100831" y="1242876"/>
            <a:ext cx="630315" cy="5898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S</a:t>
            </a: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9391504" y="1242869"/>
            <a:ext cx="2211611" cy="148066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Behörde B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(Brandenburg)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4662E817-401B-4C09-899D-F290124D5BBD}"/>
              </a:ext>
            </a:extLst>
          </p:cNvPr>
          <p:cNvSpPr txBox="1"/>
          <p:nvPr/>
        </p:nvSpPr>
        <p:spPr>
          <a:xfrm>
            <a:off x="1802167" y="2010264"/>
            <a:ext cx="7912104" cy="33962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←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Behörde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Versagung der Genehmigung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Gelände nach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Behördenauffassung 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ungeeignet)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Kläger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Widerspruch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 Klage auf Genehmigung 			(Gutachten: „alle Voraussetzungen“ erfüllt)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←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Behörde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Gutachten egal, da eigene Einschätzung 		maßgeblich</a:t>
            </a:r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3F20952B-F312-47D9-94BD-43A33D0B3854}"/>
              </a:ext>
            </a:extLst>
          </p:cNvPr>
          <p:cNvCxnSpPr>
            <a:cxnSpLocks/>
          </p:cNvCxnSpPr>
          <p:nvPr/>
        </p:nvCxnSpPr>
        <p:spPr>
          <a:xfrm>
            <a:off x="1364637" y="2010257"/>
            <a:ext cx="0" cy="324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5CA26464-AD98-453D-B7D1-BBA459B24A00}"/>
              </a:ext>
            </a:extLst>
          </p:cNvPr>
          <p:cNvSpPr txBox="1"/>
          <p:nvPr/>
        </p:nvSpPr>
        <p:spPr>
          <a:xfrm>
            <a:off x="1100831" y="5427815"/>
            <a:ext cx="630313" cy="5898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VG</a:t>
            </a:r>
            <a:endParaRPr kumimoji="0" lang="de-DE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9B2EBF2-8301-7934-22A0-AF21421617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92399073-6A90-2048-5D0F-026940CFB4F1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23</a:t>
            </a:r>
          </a:p>
        </p:txBody>
      </p:sp>
    </p:spTree>
    <p:extLst>
      <p:ext uri="{BB962C8B-B14F-4D97-AF65-F5344CB8AC3E}">
        <p14:creationId xmlns:p14="http://schemas.microsoft.com/office/powerpoint/2010/main" val="368845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36281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23: Segelflugplatz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Z / SEV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40 I 1 VwGO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Streitigkeit nichtverfassungsrechtlicher Art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</a:t>
            </a:r>
            <a:r>
              <a:rPr kumimoji="0" lang="de-DE" sz="2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streitentscheidende Norm („modifizierte Subjektstheorie“)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einseitige Berechtigung oder Verpflichtung eines Hoheitsträgers: § 6 LuftVG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45, 52 VwGO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VG sachlich zuständig (nicht OVG, da kein „Verkehrsflughafen“ / „Verkehrs-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landeplatz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i.S.v. § 48 I 1 Nr. 6 VwGO)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61, 63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 / Behörde B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in Bbg sind Behörden beteiligtenfähig nach § 61 Nr. 3 VwGO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§ 8 I 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BbgVwGG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E003F94-A042-2D04-3E30-2425CEA8B4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FBB78D6E-9069-287C-E18D-07CB42FD5679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23</a:t>
            </a:r>
          </a:p>
        </p:txBody>
      </p:sp>
    </p:spTree>
    <p:extLst>
      <p:ext uri="{BB962C8B-B14F-4D97-AF65-F5344CB8AC3E}">
        <p14:creationId xmlns:p14="http://schemas.microsoft.com/office/powerpoint/2010/main" val="4005364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36281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88, 86 III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Klägerisches Begehren + Vorrang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maßnahmespezif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RS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VerpflKl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(§ 42 I, 2. Alt. VwGO) in Form der „Versagungsgegenklage“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Genehmigung i.S.v. § 6 LuftVG = VA i.S.v. § 35 S. 1 VwVfG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(Regelung im Einzelfall mit Außenwirkung)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Bes. SEV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ggf. § 78 I Nr. 2 VwGO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§ 8 II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BbgVwGG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ansprechen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Behörde B als richtige Beklagte (passive Prozessführungsbefugnis)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§ 42 II VwGO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Möglichkeit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subj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RV bzw. Möglichkeit eines Anspruchs: § 6 LuftVG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68 I, II, 70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Vorverfahren erfolglos durchgeführt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74 I, II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Klagefrist (1 Monat ab Zustellung des WB) unterstellen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9907D27-5803-E122-EEFB-87D043A9B4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53769" y="1"/>
            <a:ext cx="1638229" cy="833376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A30A3095-81BC-7451-9613-89362183DA2E}"/>
              </a:ext>
            </a:extLst>
          </p:cNvPr>
          <p:cNvSpPr/>
          <p:nvPr/>
        </p:nvSpPr>
        <p:spPr>
          <a:xfrm>
            <a:off x="0" y="102357"/>
            <a:ext cx="2213264" cy="625007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23</a:t>
            </a:r>
          </a:p>
        </p:txBody>
      </p:sp>
    </p:spTree>
    <p:extLst>
      <p:ext uri="{BB962C8B-B14F-4D97-AF65-F5344CB8AC3E}">
        <p14:creationId xmlns:p14="http://schemas.microsoft.com/office/powerpoint/2010/main" val="127445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B.		Begründetheit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(+), soweit	 	→ Ablehnung des VA rechtswidrig ist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 				→ der Kläger dadurch in seinen Rechten verletzt ist (=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subj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RV)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 				→ die Sache spruchreif ist (kein Ermessen)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§ 113 V 1 VwGO: gebundener Anspruch auf VA-Erlass?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ggf. § 113 V 2 VwGO: als „Minus“ Asp. auf (Neu-)Bescheidung?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AspGL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§ 6 LuftVG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Vorauss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Formell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Antrag an zuständige Behörde (+)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ateriell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genehmigungsbedürftig und genehmigungsfähig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	 § 6 I LuftVG (+)				   § 6 II LuftVG?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5735D2EC-80A7-4AC7-934F-CF7A4FA692D2}"/>
              </a:ext>
            </a:extLst>
          </p:cNvPr>
          <p:cNvCxnSpPr>
            <a:cxnSpLocks/>
          </p:cNvCxnSpPr>
          <p:nvPr/>
        </p:nvCxnSpPr>
        <p:spPr>
          <a:xfrm>
            <a:off x="4321095" y="6068350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F9032D59-EC46-4524-A974-817237AD3CE2}"/>
              </a:ext>
            </a:extLst>
          </p:cNvPr>
          <p:cNvCxnSpPr>
            <a:cxnSpLocks/>
          </p:cNvCxnSpPr>
          <p:nvPr/>
        </p:nvCxnSpPr>
        <p:spPr>
          <a:xfrm>
            <a:off x="8200636" y="6068350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7048A349-6AF2-B5E8-2DEC-C02BCC6672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C69B8D70-B7D7-25C7-4B03-870387E12BF1}"/>
              </a:ext>
            </a:extLst>
          </p:cNvPr>
          <p:cNvSpPr/>
          <p:nvPr/>
        </p:nvSpPr>
        <p:spPr>
          <a:xfrm>
            <a:off x="0" y="102357"/>
            <a:ext cx="2202873" cy="562661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23</a:t>
            </a:r>
          </a:p>
        </p:txBody>
      </p:sp>
    </p:spTree>
    <p:extLst>
      <p:ext uri="{BB962C8B-B14F-4D97-AF65-F5344CB8AC3E}">
        <p14:creationId xmlns:p14="http://schemas.microsoft.com/office/powerpoint/2010/main" val="13529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83015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Feststellung der Genehmigungsvoraussetzungen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„Wesentlichkeitstheorie“: Norm muss TB-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und RF hinreichend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stimmt regeln, d.h. miteinander verknüpfen</a:t>
            </a:r>
          </a:p>
          <a:p>
            <a:pPr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→ TB-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können positiv („Erteilung der Genehmigung“) oder negativ 				(„Versagung der Genehmigung“) formuliert sein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6 II 1 LuftVG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nennt Prüfungsaspekte ohne Konsequenzen: „Berücksichtigungsgebote“ 				(keine TB-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spricht für Ermessen bei RF)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[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Hinweis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überlegenswert ist, Prüfungsaspekte als (Regel-)Beispiele für 								„ungeeignet“ i.S.v. § 6 II 3 LuftVG zu verstehen, aber wegen 									systematischer Stellung wenig überzeugend]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94EB36B-93A3-AFBE-66E5-1937371FB5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83FDBC93-B29D-F60D-D713-B5A291671AD0}"/>
              </a:ext>
            </a:extLst>
          </p:cNvPr>
          <p:cNvSpPr/>
          <p:nvPr/>
        </p:nvSpPr>
        <p:spPr>
          <a:xfrm>
            <a:off x="0" y="102357"/>
            <a:ext cx="2171700" cy="58344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23</a:t>
            </a:r>
          </a:p>
        </p:txBody>
      </p:sp>
    </p:spTree>
    <p:extLst>
      <p:ext uri="{BB962C8B-B14F-4D97-AF65-F5344CB8AC3E}">
        <p14:creationId xmlns:p14="http://schemas.microsoft.com/office/powerpoint/2010/main" val="112512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2" cy="472701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6 II 3 LuftVG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regelt TB-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und RF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Überprüfbarkeit durch VG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nur (negative) TB-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„Gelände ungeeignet“ in § 6 II 3 LuftVG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ADC6005-0E34-4006-A7DD-30FCE808DD92}"/>
              </a:ext>
            </a:extLst>
          </p:cNvPr>
          <p:cNvSpPr txBox="1"/>
          <p:nvPr/>
        </p:nvSpPr>
        <p:spPr>
          <a:xfrm>
            <a:off x="1175410" y="1998454"/>
            <a:ext cx="7382663" cy="17035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 das in Aussicht genommene Gelände </a:t>
            </a:r>
            <a:r>
              <a:rPr lang="de-DE" sz="2400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ungeeignet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oder rechtfertigen Tatsachen die Annahme, dass die öffentliche Sicherheit oder Ordnung </a:t>
            </a:r>
            <a:r>
              <a:rPr lang="de-DE" sz="2400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gefährdet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wird…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E1DEEA5-BD8F-49DB-A78B-DDBB0C77FAFE}"/>
              </a:ext>
            </a:extLst>
          </p:cNvPr>
          <p:cNvSpPr txBox="1"/>
          <p:nvPr/>
        </p:nvSpPr>
        <p:spPr>
          <a:xfrm>
            <a:off x="9026018" y="1998453"/>
            <a:ext cx="2797658" cy="17035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„…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 die </a:t>
            </a:r>
            <a:r>
              <a:rPr lang="de-DE" sz="2400" i="1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Genehmi-gung</a:t>
            </a:r>
            <a:r>
              <a:rPr lang="de-DE" sz="2400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zu versagen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466FB3B0-2457-4A27-B3AD-E7302BED83D6}"/>
              </a:ext>
            </a:extLst>
          </p:cNvPr>
          <p:cNvCxnSpPr>
            <a:cxnSpLocks/>
          </p:cNvCxnSpPr>
          <p:nvPr/>
        </p:nvCxnSpPr>
        <p:spPr>
          <a:xfrm>
            <a:off x="4365523" y="1710453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17598E5E-8F56-4CDB-BBDC-9DC6557C47C4}"/>
              </a:ext>
            </a:extLst>
          </p:cNvPr>
          <p:cNvCxnSpPr>
            <a:cxnSpLocks/>
          </p:cNvCxnSpPr>
          <p:nvPr/>
        </p:nvCxnSpPr>
        <p:spPr>
          <a:xfrm>
            <a:off x="4365523" y="1710453"/>
            <a:ext cx="6042097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A9F140BD-20BB-3C09-60A8-8B23FD9051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E740E1D0-0B4E-9D1C-91E3-C800CABE1CC4}"/>
              </a:ext>
            </a:extLst>
          </p:cNvPr>
          <p:cNvSpPr/>
          <p:nvPr/>
        </p:nvSpPr>
        <p:spPr>
          <a:xfrm>
            <a:off x="0" y="102357"/>
            <a:ext cx="2150918" cy="58344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23</a:t>
            </a:r>
          </a:p>
        </p:txBody>
      </p:sp>
    </p:spTree>
    <p:extLst>
      <p:ext uri="{BB962C8B-B14F-4D97-AF65-F5344CB8AC3E}">
        <p14:creationId xmlns:p14="http://schemas.microsoft.com/office/powerpoint/2010/main" val="2577699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2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Grundsatz: vollständige gerichtliche Prüfung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auch bei unbestimmten (auslegungsbedürftigen) Rechtsbegriffen wie hier 					„ungeeignet“ (ebenso z.B. „unzuverlässig“ im Gewerberecht)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Grund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Art. 19 IV GG: effektiver Rechtsschutz verlangt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vollst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gerichtliche Prüfung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Art. 20 III GG: Sicherstellung der Gesetzmäßigkeit der Verwaltung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vgl. einfachgesetzlich § 86 I VwGO: Untersuchungs- /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Amtsermittlungsgrds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Aspekte der vollständigen gerichtlichen Prüfung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0C17BEA9-8C63-4CEC-B02F-6A0037EA2C13}"/>
              </a:ext>
            </a:extLst>
          </p:cNvPr>
          <p:cNvCxnSpPr>
            <a:cxnSpLocks/>
          </p:cNvCxnSpPr>
          <p:nvPr/>
        </p:nvCxnSpPr>
        <p:spPr>
          <a:xfrm>
            <a:off x="6096000" y="5009231"/>
            <a:ext cx="360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886D5F40-8F86-4288-8AA3-D55A67DF23F9}"/>
              </a:ext>
            </a:extLst>
          </p:cNvPr>
          <p:cNvCxnSpPr>
            <a:cxnSpLocks/>
          </p:cNvCxnSpPr>
          <p:nvPr/>
        </p:nvCxnSpPr>
        <p:spPr>
          <a:xfrm>
            <a:off x="6096000" y="5009230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340CEA10-1F83-4AF2-9DB5-8B072398BAD6}"/>
              </a:ext>
            </a:extLst>
          </p:cNvPr>
          <p:cNvSpPr txBox="1"/>
          <p:nvPr/>
        </p:nvSpPr>
        <p:spPr>
          <a:xfrm>
            <a:off x="1144491" y="5193437"/>
            <a:ext cx="2699540" cy="10500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Feststellung des Sachverhalts</a:t>
            </a: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7BD81D7E-DDF4-48BC-A195-643BAE8459FA}"/>
              </a:ext>
            </a:extLst>
          </p:cNvPr>
          <p:cNvCxnSpPr>
            <a:cxnSpLocks/>
          </p:cNvCxnSpPr>
          <p:nvPr/>
        </p:nvCxnSpPr>
        <p:spPr>
          <a:xfrm flipH="1">
            <a:off x="2495269" y="5009230"/>
            <a:ext cx="360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1F003F3E-2008-4E07-9CA6-AC5568D81439}"/>
              </a:ext>
            </a:extLst>
          </p:cNvPr>
          <p:cNvSpPr txBox="1"/>
          <p:nvPr/>
        </p:nvSpPr>
        <p:spPr>
          <a:xfrm>
            <a:off x="4429960" y="5193437"/>
            <a:ext cx="3342429" cy="10500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Bestimmung des Sinn-gehalts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der Norm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1FA14396-DF1F-4B56-A058-159EF4D41C38}"/>
              </a:ext>
            </a:extLst>
          </p:cNvPr>
          <p:cNvSpPr txBox="1"/>
          <p:nvPr/>
        </p:nvSpPr>
        <p:spPr>
          <a:xfrm>
            <a:off x="8345227" y="5193263"/>
            <a:ext cx="3204611" cy="10500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Anwendung im Einzel-fall (Subsumtion)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C6FF5B9-7594-3774-30EB-8D7F33C0BC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7E44B2F7-72CC-05D7-EFCA-7A05173D1394}"/>
              </a:ext>
            </a:extLst>
          </p:cNvPr>
          <p:cNvSpPr/>
          <p:nvPr/>
        </p:nvSpPr>
        <p:spPr>
          <a:xfrm>
            <a:off x="0" y="102357"/>
            <a:ext cx="2140527" cy="60422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23</a:t>
            </a:r>
          </a:p>
        </p:txBody>
      </p:sp>
    </p:spTree>
    <p:extLst>
      <p:ext uri="{BB962C8B-B14F-4D97-AF65-F5344CB8AC3E}">
        <p14:creationId xmlns:p14="http://schemas.microsoft.com/office/powerpoint/2010/main" val="234769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2" cy="6019679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Ausnahme: „Beurteilungsspielraum“ der Verwaltung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Grund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Funktionsgrenzen der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Rspr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erreicht, d.h. wenn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Aspekte: nur eingeschränkte gerichtliche Prüfung auf „Beurteilungsfehler“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0C17BEA9-8C63-4CEC-B02F-6A0037EA2C13}"/>
              </a:ext>
            </a:extLst>
          </p:cNvPr>
          <p:cNvCxnSpPr>
            <a:cxnSpLocks/>
          </p:cNvCxnSpPr>
          <p:nvPr/>
        </p:nvCxnSpPr>
        <p:spPr>
          <a:xfrm>
            <a:off x="6096000" y="4660984"/>
            <a:ext cx="360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886D5F40-8F86-4288-8AA3-D55A67DF23F9}"/>
              </a:ext>
            </a:extLst>
          </p:cNvPr>
          <p:cNvCxnSpPr>
            <a:cxnSpLocks/>
          </p:cNvCxnSpPr>
          <p:nvPr/>
        </p:nvCxnSpPr>
        <p:spPr>
          <a:xfrm>
            <a:off x="6096000" y="4660983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340CEA10-1F83-4AF2-9DB5-8B072398BAD6}"/>
              </a:ext>
            </a:extLst>
          </p:cNvPr>
          <p:cNvSpPr txBox="1"/>
          <p:nvPr/>
        </p:nvSpPr>
        <p:spPr>
          <a:xfrm>
            <a:off x="1144491" y="4948983"/>
            <a:ext cx="2699540" cy="155896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Sachverhalt </a:t>
            </a:r>
            <a:r>
              <a:rPr kumimoji="0" lang="de-DE" sz="2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unvoll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-ständig oder falsch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7BD81D7E-DDF4-48BC-A195-643BAE8459FA}"/>
              </a:ext>
            </a:extLst>
          </p:cNvPr>
          <p:cNvCxnSpPr>
            <a:cxnSpLocks/>
          </p:cNvCxnSpPr>
          <p:nvPr/>
        </p:nvCxnSpPr>
        <p:spPr>
          <a:xfrm flipH="1">
            <a:off x="2495269" y="4660983"/>
            <a:ext cx="360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1F003F3E-2008-4E07-9CA6-AC5568D81439}"/>
              </a:ext>
            </a:extLst>
          </p:cNvPr>
          <p:cNvSpPr txBox="1"/>
          <p:nvPr/>
        </p:nvSpPr>
        <p:spPr>
          <a:xfrm>
            <a:off x="4757704" y="4948982"/>
            <a:ext cx="2669750" cy="155896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Verkennung des Sinngehalts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der Norm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1FA14396-DF1F-4B56-A058-159EF4D41C38}"/>
              </a:ext>
            </a:extLst>
          </p:cNvPr>
          <p:cNvSpPr txBox="1"/>
          <p:nvPr/>
        </p:nvSpPr>
        <p:spPr>
          <a:xfrm>
            <a:off x="7761309" y="4948808"/>
            <a:ext cx="3926342" cy="155896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Sachfremde Erwägungen / Verkennung allg. Wertungs-maßstäbe (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z.B. Art. 3 I GG)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559D4B8-C8EE-4B4E-B6A1-3864405BB740}"/>
              </a:ext>
            </a:extLst>
          </p:cNvPr>
          <p:cNvSpPr txBox="1"/>
          <p:nvPr/>
        </p:nvSpPr>
        <p:spPr>
          <a:xfrm>
            <a:off x="1144491" y="2455980"/>
            <a:ext cx="4713202" cy="16440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Spezifischer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Sachverstand der Behörde („Wissensvorsprung“), Gerichtsgutachten nicht sinnvoll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2A5A5C7A-5B5A-47A4-96AE-410C992143C2}"/>
              </a:ext>
            </a:extLst>
          </p:cNvPr>
          <p:cNvSpPr txBox="1"/>
          <p:nvPr/>
        </p:nvSpPr>
        <p:spPr>
          <a:xfrm>
            <a:off x="6304732" y="2455982"/>
            <a:ext cx="4742778" cy="16440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Wille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des Gesetzgebers zur Letzt-entscheidung durch die Behörde („normative Ermächtigungslehre“)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EE916378-FF94-42E2-8AD4-F035FACA47B9}"/>
              </a:ext>
            </a:extLst>
          </p:cNvPr>
          <p:cNvCxnSpPr>
            <a:cxnSpLocks/>
          </p:cNvCxnSpPr>
          <p:nvPr/>
        </p:nvCxnSpPr>
        <p:spPr>
          <a:xfrm flipH="1">
            <a:off x="2495269" y="2258488"/>
            <a:ext cx="360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62C9ECA5-26BB-42D1-B2E2-7B9C6FDFCA37}"/>
              </a:ext>
            </a:extLst>
          </p:cNvPr>
          <p:cNvCxnSpPr>
            <a:cxnSpLocks/>
          </p:cNvCxnSpPr>
          <p:nvPr/>
        </p:nvCxnSpPr>
        <p:spPr>
          <a:xfrm>
            <a:off x="6078253" y="2258488"/>
            <a:ext cx="360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56D9C96C-2DF7-D71A-5C13-F42298EEE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4170C3D6-EE59-2978-6F97-D15F8991D4C3}"/>
              </a:ext>
            </a:extLst>
          </p:cNvPr>
          <p:cNvSpPr/>
          <p:nvPr/>
        </p:nvSpPr>
        <p:spPr>
          <a:xfrm>
            <a:off x="-1" y="102356"/>
            <a:ext cx="2383921" cy="625007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23</a:t>
            </a:r>
          </a:p>
        </p:txBody>
      </p:sp>
    </p:spTree>
    <p:extLst>
      <p:ext uri="{BB962C8B-B14F-4D97-AF65-F5344CB8AC3E}">
        <p14:creationId xmlns:p14="http://schemas.microsoft.com/office/powerpoint/2010/main" val="205127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0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Fallgruppen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0C17BEA9-8C63-4CEC-B02F-6A0037EA2C13}"/>
              </a:ext>
            </a:extLst>
          </p:cNvPr>
          <p:cNvCxnSpPr>
            <a:cxnSpLocks/>
          </p:cNvCxnSpPr>
          <p:nvPr/>
        </p:nvCxnSpPr>
        <p:spPr>
          <a:xfrm>
            <a:off x="6096000" y="1255058"/>
            <a:ext cx="360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886D5F40-8F86-4288-8AA3-D55A67DF23F9}"/>
              </a:ext>
            </a:extLst>
          </p:cNvPr>
          <p:cNvCxnSpPr>
            <a:cxnSpLocks/>
          </p:cNvCxnSpPr>
          <p:nvPr/>
        </p:nvCxnSpPr>
        <p:spPr>
          <a:xfrm>
            <a:off x="6096000" y="1255057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340CEA10-1F83-4AF2-9DB5-8B072398BAD6}"/>
              </a:ext>
            </a:extLst>
          </p:cNvPr>
          <p:cNvSpPr txBox="1"/>
          <p:nvPr/>
        </p:nvSpPr>
        <p:spPr>
          <a:xfrm>
            <a:off x="1144491" y="1543057"/>
            <a:ext cx="3338732" cy="496427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Situationsspezifische Beurteilungen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ggf. mit Stichtagscharakter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Prüfungsleistungen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Beurteilungen im 	Beamtenrecht bzgl. 	Eignung, Befähigung, 	fachlicher Leistung 	(vgl. Art. 33 II GG)</a:t>
            </a: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7BD81D7E-DDF4-48BC-A195-643BAE8459FA}"/>
              </a:ext>
            </a:extLst>
          </p:cNvPr>
          <p:cNvCxnSpPr>
            <a:cxnSpLocks/>
          </p:cNvCxnSpPr>
          <p:nvPr/>
        </p:nvCxnSpPr>
        <p:spPr>
          <a:xfrm flipH="1">
            <a:off x="2495269" y="1255057"/>
            <a:ext cx="360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1F003F3E-2008-4E07-9CA6-AC5568D81439}"/>
              </a:ext>
            </a:extLst>
          </p:cNvPr>
          <p:cNvSpPr txBox="1"/>
          <p:nvPr/>
        </p:nvSpPr>
        <p:spPr>
          <a:xfrm>
            <a:off x="4767309" y="1543056"/>
            <a:ext cx="3338732" cy="496410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Sachverständigengut-achten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staatsferner, weisungsfreier Kollegial-organe mit spezifischer Sachkunde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früher insbes. 	Jugendmedienschutz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Änderung der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Rspr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1FA14396-DF1F-4B56-A058-159EF4D41C38}"/>
              </a:ext>
            </a:extLst>
          </p:cNvPr>
          <p:cNvSpPr txBox="1"/>
          <p:nvPr/>
        </p:nvSpPr>
        <p:spPr>
          <a:xfrm>
            <a:off x="8345226" y="1542882"/>
            <a:ext cx="3524219" cy="496427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Komplexe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Entscheidun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-gen mit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Prognosecha-rakter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z.B.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 3 Nr. 1a IFG 	(„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nachteilige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Auswir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kungen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auf die inter-	nationalen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Beziehun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gen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</p:txBody>
      </p: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23E370C7-427F-425A-BA5E-7038AB67C587}"/>
              </a:ext>
            </a:extLst>
          </p:cNvPr>
          <p:cNvCxnSpPr>
            <a:cxnSpLocks/>
          </p:cNvCxnSpPr>
          <p:nvPr/>
        </p:nvCxnSpPr>
        <p:spPr>
          <a:xfrm>
            <a:off x="6095269" y="5967157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97DAEC15-BECC-6B8B-CEF9-46D7B7E057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10DE634B-F5CE-3CAE-BC22-7CB705032177}"/>
              </a:ext>
            </a:extLst>
          </p:cNvPr>
          <p:cNvSpPr/>
          <p:nvPr/>
        </p:nvSpPr>
        <p:spPr>
          <a:xfrm>
            <a:off x="0" y="102357"/>
            <a:ext cx="2213264" cy="562661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23</a:t>
            </a:r>
          </a:p>
        </p:txBody>
      </p:sp>
    </p:spTree>
    <p:extLst>
      <p:ext uri="{BB962C8B-B14F-4D97-AF65-F5344CB8AC3E}">
        <p14:creationId xmlns:p14="http://schemas.microsoft.com/office/powerpoint/2010/main" val="221798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0964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BVerwG, 30.10.2019, 6 C 18.18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Bushido Album ‚Sonny Black‘ jugendgefährdend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iSv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§ 18 I JuSchG, da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eignet, gefährdungsgeneigte Minderjährige sozial-ethisch zu desorientieren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kein Beurtei­lungsspielraum des Zwölfer-Gremiums der BPS als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Sachver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ständigenkommission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auch bzgl. der Entschei­dung über den Vorrang von 				Jugendschutz oder Kunstfreiheit i.S.v. § 18 III Nr. 2 JuSchG / Art. 5 III GG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Anwendung der Fallgruppen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Fallgruppe 3 überlegenswert, da (wohl) komplexe Entscheidung, aber kein 			Prognosecharakter, zumal bei Änderung der Tatsachen Widerruf der Ge-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nehmigung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möglich ist (§ 6 II 4 LuftVG)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kein „Wissensvorsprung“ der Behörde, ggf. Gerichtsgutachten möglich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CC72ADB7-A9D5-4054-B574-8330E2AA9449}"/>
              </a:ext>
            </a:extLst>
          </p:cNvPr>
          <p:cNvCxnSpPr>
            <a:cxnSpLocks/>
          </p:cNvCxnSpPr>
          <p:nvPr/>
        </p:nvCxnSpPr>
        <p:spPr>
          <a:xfrm>
            <a:off x="6099304" y="218272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0A65154F-D5EB-ECFC-070E-7A9E6F3F0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C984CCC0-31BD-7CAA-9BB5-59CA233332F0}"/>
              </a:ext>
            </a:extLst>
          </p:cNvPr>
          <p:cNvSpPr/>
          <p:nvPr/>
        </p:nvSpPr>
        <p:spPr>
          <a:xfrm>
            <a:off x="0" y="102357"/>
            <a:ext cx="2306780" cy="54000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23</a:t>
            </a:r>
          </a:p>
        </p:txBody>
      </p:sp>
    </p:spTree>
    <p:extLst>
      <p:ext uri="{BB962C8B-B14F-4D97-AF65-F5344CB8AC3E}">
        <p14:creationId xmlns:p14="http://schemas.microsoft.com/office/powerpoint/2010/main" val="2116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09646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kein Beurteilungsspielraum, d.h. vollständige gerichtliche Prüfung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Kläger-Gutachten seitens der Behörde nicht substantiiert angegriffen,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als unbeachtlich bewertet, da fehlerhaft davon ausgegangen, dass ihre 			eigene Einschätzung maßgeblich sei, d.h. Beurteilungsspielraum bestünde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laut Kläger-Gutachten „alle Voraussetzungen“ erfüllt, d.h. Gelände nicht 				„ungeeignet“ i.S.v. § 6 II 3 LuftVG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materielle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(+)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AB5C453-D668-AAF5-E1E3-7AC1EA3D4D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7B4C8F06-6BFC-0B17-8E25-F23CF9F22A1D}"/>
              </a:ext>
            </a:extLst>
          </p:cNvPr>
          <p:cNvSpPr/>
          <p:nvPr/>
        </p:nvSpPr>
        <p:spPr>
          <a:xfrm>
            <a:off x="1" y="102357"/>
            <a:ext cx="2192482" cy="58344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23</a:t>
            </a:r>
          </a:p>
        </p:txBody>
      </p:sp>
    </p:spTree>
    <p:extLst>
      <p:ext uri="{BB962C8B-B14F-4D97-AF65-F5344CB8AC3E}">
        <p14:creationId xmlns:p14="http://schemas.microsoft.com/office/powerpoint/2010/main" val="422327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0964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gebundene Entscheidung oder Ermessen?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Wortlaut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6 II 3 LuftVG: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 die Genehmigung zu versagen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nur bzgl. Versagung gebundene Entscheidung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bzgl. Erteilung der Genehmigung ist Wortlaut offen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Umkehrschluss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unmöglich, da Versagungsgründe nicht abschließend formuliert sind 						(anders bei Formulierung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nur zu versagen, wenn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“, z.B. § 30 I 2 GewO)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Systematik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spricht für Ermessen, da sonst Berücksichtigungsgebote in § 6 II 1 LuftVG 			überflüssig (keine TB-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., so dass nur Prüfung bei RF möglich)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44C72CB-D548-E83A-3215-3400EF3586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24F8CD10-6887-EF1D-FD79-DC74905FC195}"/>
              </a:ext>
            </a:extLst>
          </p:cNvPr>
          <p:cNvSpPr/>
          <p:nvPr/>
        </p:nvSpPr>
        <p:spPr>
          <a:xfrm>
            <a:off x="0" y="102357"/>
            <a:ext cx="2254827" cy="55227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23</a:t>
            </a:r>
          </a:p>
        </p:txBody>
      </p:sp>
    </p:spTree>
    <p:extLst>
      <p:ext uri="{BB962C8B-B14F-4D97-AF65-F5344CB8AC3E}">
        <p14:creationId xmlns:p14="http://schemas.microsoft.com/office/powerpoint/2010/main" val="417970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0964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Verfassungskonforme Auslegung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Ermessensentscheidung vereinbar mit höherrangigem Recht?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6 LuftVG ist Inhalts- und Schrankenbestimmung i.S.v. Art. 14 I 2 GG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 Genehmigungsvorschriften differenzieren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Segelflugplatz hat erhebliche Auswirkungen auf Umfeld, d.h. Aus-	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verboten (nur Ermessensanspruch)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44813C13-5AF8-4D0B-BEEC-13EB97B5F382}"/>
              </a:ext>
            </a:extLst>
          </p:cNvPr>
          <p:cNvSpPr txBox="1"/>
          <p:nvPr/>
        </p:nvSpPr>
        <p:spPr>
          <a:xfrm>
            <a:off x="1127463" y="2982897"/>
            <a:ext cx="4946046" cy="23437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präventives Verbot mit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Erlaubnisvorbehalt</a:t>
            </a:r>
          </a:p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nur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spontane Ausübung verboten</a:t>
            </a:r>
          </a:p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gebundener Anspruch</a:t>
            </a:r>
          </a:p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z.B. Regelbebauung im B-Plan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EA7C1D56-4C33-4483-969E-72CBBEBBA20A}"/>
              </a:ext>
            </a:extLst>
          </p:cNvPr>
          <p:cNvSpPr txBox="1"/>
          <p:nvPr/>
        </p:nvSpPr>
        <p:spPr>
          <a:xfrm>
            <a:off x="6230939" y="2982897"/>
            <a:ext cx="5122849" cy="23437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repressives Verbot mit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Ausnahme- / Befreiungsvorbehalt</a:t>
            </a:r>
          </a:p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Ausübung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verboten</a:t>
            </a:r>
          </a:p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nur Ermessensanspruch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3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z.B. Zweckentfremdungsverbot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Bln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CB5DBD64-9936-4E15-8C49-F6C0E2253C05}"/>
              </a:ext>
            </a:extLst>
          </p:cNvPr>
          <p:cNvCxnSpPr>
            <a:cxnSpLocks/>
          </p:cNvCxnSpPr>
          <p:nvPr/>
        </p:nvCxnSpPr>
        <p:spPr>
          <a:xfrm flipH="1">
            <a:off x="2496000" y="2818177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252EA1EC-E782-40B1-BA88-B15725E9F3B1}"/>
              </a:ext>
            </a:extLst>
          </p:cNvPr>
          <p:cNvCxnSpPr>
            <a:cxnSpLocks/>
          </p:cNvCxnSpPr>
          <p:nvPr/>
        </p:nvCxnSpPr>
        <p:spPr>
          <a:xfrm>
            <a:off x="6078984" y="2818177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83A9C0AE-47A3-4D54-8295-86CEC5F4D996}"/>
              </a:ext>
            </a:extLst>
          </p:cNvPr>
          <p:cNvCxnSpPr>
            <a:cxnSpLocks/>
          </p:cNvCxnSpPr>
          <p:nvPr/>
        </p:nvCxnSpPr>
        <p:spPr>
          <a:xfrm>
            <a:off x="9687856" y="5326602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>
            <a:extLst>
              <a:ext uri="{FF2B5EF4-FFF2-40B4-BE49-F238E27FC236}">
                <a16:creationId xmlns:a16="http://schemas.microsoft.com/office/drawing/2014/main" id="{AE616465-C058-0737-5333-29FD3A5BE7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222357F8-3CA0-FAA2-729B-10A8840E5864}"/>
              </a:ext>
            </a:extLst>
          </p:cNvPr>
          <p:cNvSpPr/>
          <p:nvPr/>
        </p:nvSpPr>
        <p:spPr>
          <a:xfrm>
            <a:off x="0" y="102358"/>
            <a:ext cx="2182091" cy="57305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23</a:t>
            </a:r>
          </a:p>
        </p:txBody>
      </p:sp>
    </p:spTree>
    <p:extLst>
      <p:ext uri="{BB962C8B-B14F-4D97-AF65-F5344CB8AC3E}">
        <p14:creationId xmlns:p14="http://schemas.microsoft.com/office/powerpoint/2010/main" val="403941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09646" cy="6573677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Ermessensreduktion auf Null → Fallgruppen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(-), d.h. spruchreif i.S.v. § 113 V 1 VwGO (-)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F771025F-0881-42C1-ACA9-FDD1F409C042}"/>
              </a:ext>
            </a:extLst>
          </p:cNvPr>
          <p:cNvCxnSpPr>
            <a:cxnSpLocks/>
          </p:cNvCxnSpPr>
          <p:nvPr/>
        </p:nvCxnSpPr>
        <p:spPr>
          <a:xfrm>
            <a:off x="6096731" y="1210669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FA66B167-E33E-4F1B-8BA9-19B9F201787C}"/>
              </a:ext>
            </a:extLst>
          </p:cNvPr>
          <p:cNvCxnSpPr>
            <a:cxnSpLocks/>
          </p:cNvCxnSpPr>
          <p:nvPr/>
        </p:nvCxnSpPr>
        <p:spPr>
          <a:xfrm flipH="1">
            <a:off x="3929005" y="1210669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9">
            <a:extLst>
              <a:ext uri="{FF2B5EF4-FFF2-40B4-BE49-F238E27FC236}">
                <a16:creationId xmlns:a16="http://schemas.microsoft.com/office/drawing/2014/main" id="{AA00FD23-40C5-42B6-BACE-92F8F2211743}"/>
              </a:ext>
            </a:extLst>
          </p:cNvPr>
          <p:cNvSpPr txBox="1"/>
          <p:nvPr/>
        </p:nvSpPr>
        <p:spPr>
          <a:xfrm>
            <a:off x="443883" y="1358283"/>
            <a:ext cx="2160000" cy="456499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4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Anwendungs-vorrang von EU-Recht</a:t>
            </a:r>
          </a:p>
          <a:p>
            <a:pPr lvl="0" defTabSz="360000">
              <a:lnSpc>
                <a:spcPct val="14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Art. 4 III EUV 	(„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  <a:p>
            <a:pPr lvl="0" defTabSz="360000">
              <a:lnSpc>
                <a:spcPct val="14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Art. 23 I GG</a:t>
            </a:r>
          </a:p>
          <a:p>
            <a:pPr lvl="0" defTabSz="360000">
              <a:lnSpc>
                <a:spcPct val="14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(Übertragung 	von Hoheits-	rechten)</a:t>
            </a:r>
          </a:p>
        </p:txBody>
      </p: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48E79314-C3EC-4084-A179-C57AE86AF8CB}"/>
              </a:ext>
            </a:extLst>
          </p:cNvPr>
          <p:cNvCxnSpPr>
            <a:cxnSpLocks/>
          </p:cNvCxnSpPr>
          <p:nvPr/>
        </p:nvCxnSpPr>
        <p:spPr>
          <a:xfrm flipH="1">
            <a:off x="1571348" y="1210669"/>
            <a:ext cx="45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feld 21">
            <a:extLst>
              <a:ext uri="{FF2B5EF4-FFF2-40B4-BE49-F238E27FC236}">
                <a16:creationId xmlns:a16="http://schemas.microsoft.com/office/drawing/2014/main" id="{7ADDDAFB-2BA1-4C34-A8A5-68612676DD72}"/>
              </a:ext>
            </a:extLst>
          </p:cNvPr>
          <p:cNvSpPr txBox="1"/>
          <p:nvPr/>
        </p:nvSpPr>
        <p:spPr>
          <a:xfrm>
            <a:off x="2806927" y="1358109"/>
            <a:ext cx="2160000" cy="456499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4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GR-Schutz-plichten</a:t>
            </a:r>
          </a:p>
          <a:p>
            <a:pPr lvl="0" defTabSz="360000">
              <a:lnSpc>
                <a:spcPct val="14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Schutz vor 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Beeinträch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tigungen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	Dritter</a:t>
            </a:r>
          </a:p>
          <a:p>
            <a:pPr lvl="0" defTabSz="360000">
              <a:lnSpc>
                <a:spcPct val="14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(z.B. 	bei Art. 	2 II 1 GG)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660E2C4-093B-4606-AE86-F786734251D4}"/>
              </a:ext>
            </a:extLst>
          </p:cNvPr>
          <p:cNvSpPr txBox="1"/>
          <p:nvPr/>
        </p:nvSpPr>
        <p:spPr>
          <a:xfrm>
            <a:off x="5169971" y="1357935"/>
            <a:ext cx="2160000" cy="456499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4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Selbstbindung der Verwaltung</a:t>
            </a:r>
          </a:p>
          <a:p>
            <a:pPr marL="0" marR="0" lvl="0" indent="0" algn="l" defTabSz="3600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Gleichheits-	</a:t>
            </a:r>
            <a:r>
              <a:rPr kumimoji="0" lang="de-DE" sz="2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grundsatz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	(Art. 3 I GG)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75091761-5BA5-492F-AD69-7B2D779F69E0}"/>
              </a:ext>
            </a:extLst>
          </p:cNvPr>
          <p:cNvSpPr txBox="1"/>
          <p:nvPr/>
        </p:nvSpPr>
        <p:spPr>
          <a:xfrm>
            <a:off x="7533014" y="1357934"/>
            <a:ext cx="2160000" cy="45649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40000"/>
              </a:lnSpc>
              <a:defRPr/>
            </a:pP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Folgenbeseiti-gungslast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beim (V)FBA mit 3.-Beteiligung</a:t>
            </a:r>
          </a:p>
          <a:p>
            <a:pPr marL="0" marR="0" lvl="0" indent="0" algn="l" defTabSz="3600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Staat für </a:t>
            </a:r>
            <a:r>
              <a:rPr kumimoji="0" lang="de-DE" sz="2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rw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	Folgen </a:t>
            </a:r>
            <a:r>
              <a:rPr kumimoji="0" lang="de-DE" sz="2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antwortlich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	(Art. 20 III 	GG), </a:t>
            </a:r>
            <a:r>
              <a:rPr kumimoji="0" lang="de-DE" sz="2400" b="0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str.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A4BCC05C-A638-4C28-B152-3E89422160B1}"/>
              </a:ext>
            </a:extLst>
          </p:cNvPr>
          <p:cNvSpPr txBox="1"/>
          <p:nvPr/>
        </p:nvSpPr>
        <p:spPr>
          <a:xfrm>
            <a:off x="9896057" y="1357934"/>
            <a:ext cx="2160000" cy="45649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4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Soll-Vorschrift</a:t>
            </a:r>
          </a:p>
          <a:p>
            <a:pPr marL="0" marR="0" lvl="0" indent="0" algn="l" defTabSz="3600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intendiertes 	Ermessen, 	(außer </a:t>
            </a:r>
            <a:r>
              <a:rPr kumimoji="0" lang="de-DE" sz="2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atyp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	Sachverhalt), 	</a:t>
            </a:r>
            <a:r>
              <a:rPr kumimoji="0" lang="de-DE" sz="2400" b="0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str.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id="{A8D768D2-F81B-4FA7-8EF3-6B95E5E01D5D}"/>
              </a:ext>
            </a:extLst>
          </p:cNvPr>
          <p:cNvCxnSpPr>
            <a:cxnSpLocks/>
          </p:cNvCxnSpPr>
          <p:nvPr/>
        </p:nvCxnSpPr>
        <p:spPr>
          <a:xfrm>
            <a:off x="6096000" y="1199783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mit Pfeil 35">
            <a:extLst>
              <a:ext uri="{FF2B5EF4-FFF2-40B4-BE49-F238E27FC236}">
                <a16:creationId xmlns:a16="http://schemas.microsoft.com/office/drawing/2014/main" id="{2D873812-ACFB-4A22-9D7A-56B0C30CB10E}"/>
              </a:ext>
            </a:extLst>
          </p:cNvPr>
          <p:cNvCxnSpPr>
            <a:cxnSpLocks/>
          </p:cNvCxnSpPr>
          <p:nvPr/>
        </p:nvCxnSpPr>
        <p:spPr>
          <a:xfrm>
            <a:off x="6085641" y="1210669"/>
            <a:ext cx="45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AutoShape 2">
            <a:extLst>
              <a:ext uri="{FF2B5EF4-FFF2-40B4-BE49-F238E27FC236}">
                <a16:creationId xmlns:a16="http://schemas.microsoft.com/office/drawing/2014/main" id="{540142FF-CCBB-4B3E-82E2-DFE295E3C6DC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6041011" y="278267"/>
            <a:ext cx="365123" cy="11475223"/>
          </a:xfrm>
          <a:prstGeom prst="rightBrace">
            <a:avLst>
              <a:gd name="adj1" fmla="val 155735"/>
              <a:gd name="adj2" fmla="val 49035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977989A-CDB5-FBAD-13A7-511DBC7EA0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B294F0E1-1EF5-4994-D15C-077171E7BCC1}"/>
              </a:ext>
            </a:extLst>
          </p:cNvPr>
          <p:cNvSpPr/>
          <p:nvPr/>
        </p:nvSpPr>
        <p:spPr>
          <a:xfrm>
            <a:off x="0" y="102357"/>
            <a:ext cx="2234045" cy="55720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23</a:t>
            </a:r>
          </a:p>
        </p:txBody>
      </p:sp>
    </p:spTree>
    <p:extLst>
      <p:ext uri="{BB962C8B-B14F-4D97-AF65-F5344CB8AC3E}">
        <p14:creationId xmlns:p14="http://schemas.microsoft.com/office/powerpoint/2010/main" val="4113994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IV.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Evtl. § 113 V 2 VwGO („andernfalls“): Bescheidungsanspruch?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als „Minus“ im Verpflichtungsbegehren enthalten (kein Hilfsantrag nötig)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Asp. nur, wenn Erstentscheidung = Ermessensfehler i.S.v. § 114 S. 1 VwGO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hier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(+),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 Behörde bereits (fehlerhaft)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die </a:t>
            </a:r>
            <a:r>
              <a:rPr kumimoji="0" lang="de-DE" sz="2400" b="0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mat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de-DE" sz="2400" b="0" i="0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Vorauss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verneint hat</a:t>
            </a:r>
          </a:p>
          <a:p>
            <a:pPr lvl="0" defTabSz="360000">
              <a:lnSpc>
                <a:spcPct val="150000"/>
              </a:lnSpc>
            </a:pPr>
            <a:r>
              <a:rPr lang="de-DE" sz="2400" baseline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Asp. auf fehlerfreie (Neu-)Bescheidung i.S.v. § 113 V 2 VwGO (+)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Ergebnis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Klage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teilweise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begründet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561E0C30-A9E8-4309-B4E0-F82FB5C20975}"/>
              </a:ext>
            </a:extLst>
          </p:cNvPr>
          <p:cNvCxnSpPr>
            <a:cxnSpLocks/>
          </p:cNvCxnSpPr>
          <p:nvPr/>
        </p:nvCxnSpPr>
        <p:spPr>
          <a:xfrm flipH="1">
            <a:off x="2495999" y="2283787"/>
            <a:ext cx="360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354D8E06-9EE1-4FDE-89C6-A96D6265C723}"/>
              </a:ext>
            </a:extLst>
          </p:cNvPr>
          <p:cNvCxnSpPr>
            <a:cxnSpLocks/>
          </p:cNvCxnSpPr>
          <p:nvPr/>
        </p:nvCxnSpPr>
        <p:spPr>
          <a:xfrm>
            <a:off x="6096000" y="2283787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413C4762-0C8E-402A-AE5B-05C8CB77EFEC}"/>
              </a:ext>
            </a:extLst>
          </p:cNvPr>
          <p:cNvCxnSpPr>
            <a:cxnSpLocks/>
          </p:cNvCxnSpPr>
          <p:nvPr/>
        </p:nvCxnSpPr>
        <p:spPr>
          <a:xfrm>
            <a:off x="6096000" y="2283787"/>
            <a:ext cx="360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DCF8AD17-3369-4BD5-8420-5CAADA7AB1CA}"/>
              </a:ext>
            </a:extLst>
          </p:cNvPr>
          <p:cNvSpPr txBox="1"/>
          <p:nvPr/>
        </p:nvSpPr>
        <p:spPr>
          <a:xfrm>
            <a:off x="1162976" y="2625867"/>
            <a:ext cx="2773522" cy="16334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Ausfall / Defizit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	Unterschreitung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443D4C3-2013-4C80-8C1D-CFBB68D7F547}"/>
              </a:ext>
            </a:extLst>
          </p:cNvPr>
          <p:cNvSpPr txBox="1"/>
          <p:nvPr/>
        </p:nvSpPr>
        <p:spPr>
          <a:xfrm>
            <a:off x="4683766" y="2625868"/>
            <a:ext cx="2880000" cy="16334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Fehlgebrauch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 	sachfremde 	Erwägungen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7C8CCA1-A9EC-4B04-9874-7C00221CD36F}"/>
              </a:ext>
            </a:extLst>
          </p:cNvPr>
          <p:cNvSpPr txBox="1"/>
          <p:nvPr/>
        </p:nvSpPr>
        <p:spPr>
          <a:xfrm>
            <a:off x="8311032" y="2625867"/>
            <a:ext cx="3600000" cy="163343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Überschreitung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= 	insbes.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Unverhältnis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mäßigkeit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wegen GR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F7532171-49B0-46FB-B6B7-71F26C46F314}"/>
              </a:ext>
            </a:extLst>
          </p:cNvPr>
          <p:cNvCxnSpPr>
            <a:cxnSpLocks/>
          </p:cNvCxnSpPr>
          <p:nvPr/>
        </p:nvCxnSpPr>
        <p:spPr>
          <a:xfrm>
            <a:off x="2495999" y="3781887"/>
            <a:ext cx="0" cy="72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Grafik 11">
            <a:extLst>
              <a:ext uri="{FF2B5EF4-FFF2-40B4-BE49-F238E27FC236}">
                <a16:creationId xmlns:a16="http://schemas.microsoft.com/office/drawing/2014/main" id="{F882D97C-17E5-508A-03AC-B9BDEB0E59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691D3AA1-0AAF-CE25-3D9F-162533BED4A5}"/>
              </a:ext>
            </a:extLst>
          </p:cNvPr>
          <p:cNvSpPr/>
          <p:nvPr/>
        </p:nvSpPr>
        <p:spPr>
          <a:xfrm>
            <a:off x="0" y="102357"/>
            <a:ext cx="2161309" cy="562661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23</a:t>
            </a:r>
          </a:p>
        </p:txBody>
      </p:sp>
    </p:spTree>
    <p:extLst>
      <p:ext uri="{BB962C8B-B14F-4D97-AF65-F5344CB8AC3E}">
        <p14:creationId xmlns:p14="http://schemas.microsoft.com/office/powerpoint/2010/main" val="250226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360000" tIns="360000" rIns="360000" bIns="360000" rtlCol="0">
        <a:noAutofit/>
      </a:bodyPr>
      <a:lstStyle>
        <a:defPPr algn="ctr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2398</Words>
  <Application>Microsoft Office PowerPoint</Application>
  <PresentationFormat>Breitbild</PresentationFormat>
  <Paragraphs>274</Paragraphs>
  <Slides>20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Frutiger</vt:lpstr>
      <vt:lpstr>Office</vt:lpstr>
      <vt:lpstr>Benutzerdefiniertes Design</vt:lpstr>
      <vt:lpstr>Verwaltungsrecht AT  Kurseinheit 17</vt:lpstr>
      <vt:lpstr>PowerPoint-Präsentation</vt:lpstr>
      <vt:lpstr>PowerPoint-Präsentation</vt:lpstr>
      <vt:lpstr>PowerPoint-Präsentation</vt:lpstr>
      <vt:lpstr>Verwaltungsrecht AT  FALL 23 – Segelflugplatz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Middel</dc:creator>
  <cp:lastModifiedBy>Jana Panten</cp:lastModifiedBy>
  <cp:revision>1254</cp:revision>
  <cp:lastPrinted>2020-03-23T18:57:22Z</cp:lastPrinted>
  <dcterms:created xsi:type="dcterms:W3CDTF">2020-03-20T12:42:26Z</dcterms:created>
  <dcterms:modified xsi:type="dcterms:W3CDTF">2026-08-27T10:03:01Z</dcterms:modified>
</cp:coreProperties>
</file>