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8"/>
  </p:notesMasterIdLst>
  <p:sldIdLst>
    <p:sldId id="500" r:id="rId3"/>
    <p:sldId id="582" r:id="rId4"/>
    <p:sldId id="584" r:id="rId5"/>
    <p:sldId id="580" r:id="rId6"/>
    <p:sldId id="540" r:id="rId7"/>
    <p:sldId id="585" r:id="rId8"/>
    <p:sldId id="530" r:id="rId9"/>
    <p:sldId id="586" r:id="rId10"/>
    <p:sldId id="587" r:id="rId11"/>
    <p:sldId id="588" r:id="rId12"/>
    <p:sldId id="589" r:id="rId13"/>
    <p:sldId id="590" r:id="rId14"/>
    <p:sldId id="591" r:id="rId15"/>
    <p:sldId id="592" r:id="rId16"/>
    <p:sldId id="593" r:id="rId17"/>
    <p:sldId id="594" r:id="rId18"/>
    <p:sldId id="595" r:id="rId19"/>
    <p:sldId id="596" r:id="rId20"/>
    <p:sldId id="598" r:id="rId21"/>
    <p:sldId id="599" r:id="rId22"/>
    <p:sldId id="604" r:id="rId23"/>
    <p:sldId id="600" r:id="rId24"/>
    <p:sldId id="597" r:id="rId25"/>
    <p:sldId id="601" r:id="rId26"/>
    <p:sldId id="603" r:id="rId2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9EFE17A2-1C6D-4BAC-89BB-45BAE9360C60}">
          <p14:sldIdLst>
            <p14:sldId id="500"/>
          </p14:sldIdLst>
        </p14:section>
        <p14:section name="Abschnitt ohne Titel" id="{829043A9-710D-4005-AA1E-42AE4A314CFE}">
          <p14:sldIdLst>
            <p14:sldId id="582"/>
            <p14:sldId id="584"/>
            <p14:sldId id="580"/>
            <p14:sldId id="540"/>
            <p14:sldId id="585"/>
            <p14:sldId id="530"/>
            <p14:sldId id="586"/>
            <p14:sldId id="587"/>
            <p14:sldId id="588"/>
            <p14:sldId id="589"/>
            <p14:sldId id="590"/>
            <p14:sldId id="591"/>
            <p14:sldId id="592"/>
            <p14:sldId id="593"/>
            <p14:sldId id="594"/>
            <p14:sldId id="595"/>
            <p14:sldId id="596"/>
            <p14:sldId id="598"/>
            <p14:sldId id="599"/>
            <p14:sldId id="604"/>
            <p14:sldId id="600"/>
            <p14:sldId id="597"/>
            <p14:sldId id="601"/>
            <p14:sldId id="60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B25535-7C52-4436-A971-A830B14AB580}" v="7" dt="2026-09-11T06:41:47.7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43" autoAdjust="0"/>
    <p:restoredTop sz="94125" autoAdjust="0"/>
  </p:normalViewPr>
  <p:slideViewPr>
    <p:cSldViewPr snapToGrid="0">
      <p:cViewPr varScale="1">
        <p:scale>
          <a:sx n="140" d="100"/>
          <a:sy n="140" d="100"/>
        </p:scale>
        <p:origin x="1074" y="1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a Panten" userId="4837875be9110987" providerId="LiveId" clId="{64205E3A-E4CC-4CCE-AE71-0DBE2D499113}"/>
    <pc:docChg chg="custSel addSld delSld modSld modSection">
      <pc:chgData name="Jana Panten" userId="4837875be9110987" providerId="LiveId" clId="{64205E3A-E4CC-4CCE-AE71-0DBE2D499113}" dt="2026-09-11T07:04:19.975" v="109" actId="14100"/>
      <pc:docMkLst>
        <pc:docMk/>
      </pc:docMkLst>
      <pc:sldChg chg="del">
        <pc:chgData name="Jana Panten" userId="4837875be9110987" providerId="LiveId" clId="{64205E3A-E4CC-4CCE-AE71-0DBE2D499113}" dt="2026-09-11T06:34:43.375" v="1" actId="47"/>
        <pc:sldMkLst>
          <pc:docMk/>
          <pc:sldMk cId="3142399047" sldId="256"/>
        </pc:sldMkLst>
      </pc:sldChg>
      <pc:sldChg chg="modSp add mod">
        <pc:chgData name="Jana Panten" userId="4837875be9110987" providerId="LiveId" clId="{64205E3A-E4CC-4CCE-AE71-0DBE2D499113}" dt="2026-09-11T06:34:48.074" v="3" actId="20577"/>
        <pc:sldMkLst>
          <pc:docMk/>
          <pc:sldMk cId="551010606" sldId="500"/>
        </pc:sldMkLst>
        <pc:spChg chg="mod">
          <ac:chgData name="Jana Panten" userId="4837875be9110987" providerId="LiveId" clId="{64205E3A-E4CC-4CCE-AE71-0DBE2D499113}" dt="2026-09-11T06:34:48.074" v="3" actId="20577"/>
          <ac:spMkLst>
            <pc:docMk/>
            <pc:sldMk cId="551010606" sldId="500"/>
            <ac:spMk id="2" creationId="{1AFCD795-5B8F-4ABE-9B00-772280028334}"/>
          </ac:spMkLst>
        </pc:spChg>
      </pc:sldChg>
      <pc:sldChg chg="addSp mod">
        <pc:chgData name="Jana Panten" userId="4837875be9110987" providerId="LiveId" clId="{64205E3A-E4CC-4CCE-AE71-0DBE2D499113}" dt="2026-09-11T06:40:07.855" v="73" actId="22"/>
        <pc:sldMkLst>
          <pc:docMk/>
          <pc:sldMk cId="3069050868" sldId="530"/>
        </pc:sldMkLst>
        <pc:spChg chg="add">
          <ac:chgData name="Jana Panten" userId="4837875be9110987" providerId="LiveId" clId="{64205E3A-E4CC-4CCE-AE71-0DBE2D499113}" dt="2026-09-11T06:40:07.855" v="73" actId="22"/>
          <ac:spMkLst>
            <pc:docMk/>
            <pc:sldMk cId="3069050868" sldId="530"/>
            <ac:spMk id="7" creationId="{AC1092E6-DCAE-15C6-55E9-9338A150D71F}"/>
          </ac:spMkLst>
        </pc:spChg>
        <pc:picChg chg="add">
          <ac:chgData name="Jana Panten" userId="4837875be9110987" providerId="LiveId" clId="{64205E3A-E4CC-4CCE-AE71-0DBE2D499113}" dt="2026-09-11T06:35:16.668" v="9" actId="22"/>
          <ac:picMkLst>
            <pc:docMk/>
            <pc:sldMk cId="3069050868" sldId="530"/>
            <ac:picMk id="5" creationId="{A3B0592F-3BEA-2162-667E-AA6EE531CE2B}"/>
          </ac:picMkLst>
        </pc:picChg>
      </pc:sldChg>
      <pc:sldChg chg="addSp delSp modSp add mod">
        <pc:chgData name="Jana Panten" userId="4837875be9110987" providerId="LiveId" clId="{64205E3A-E4CC-4CCE-AE71-0DBE2D499113}" dt="2026-09-11T06:39:43.886" v="69" actId="207"/>
        <pc:sldMkLst>
          <pc:docMk/>
          <pc:sldMk cId="2645477201" sldId="540"/>
        </pc:sldMkLst>
        <pc:spChg chg="mod">
          <ac:chgData name="Jana Panten" userId="4837875be9110987" providerId="LiveId" clId="{64205E3A-E4CC-4CCE-AE71-0DBE2D499113}" dt="2026-09-11T06:37:50.135" v="65" actId="108"/>
          <ac:spMkLst>
            <pc:docMk/>
            <pc:sldMk cId="2645477201" sldId="540"/>
            <ac:spMk id="2" creationId="{F8E57DCD-669F-6A6F-A8DA-F3A05A182D50}"/>
          </ac:spMkLst>
        </pc:spChg>
        <pc:picChg chg="add mod">
          <ac:chgData name="Jana Panten" userId="4837875be9110987" providerId="LiveId" clId="{64205E3A-E4CC-4CCE-AE71-0DBE2D499113}" dt="2026-09-11T06:39:43.886" v="69" actId="207"/>
          <ac:picMkLst>
            <pc:docMk/>
            <pc:sldMk cId="2645477201" sldId="540"/>
            <ac:picMk id="7" creationId="{12885516-9EFD-45A8-C729-258ED8A1012F}"/>
          </ac:picMkLst>
        </pc:picChg>
        <pc:picChg chg="del">
          <ac:chgData name="Jana Panten" userId="4837875be9110987" providerId="LiveId" clId="{64205E3A-E4CC-4CCE-AE71-0DBE2D499113}" dt="2026-09-11T06:37:53.318" v="66" actId="478"/>
          <ac:picMkLst>
            <pc:docMk/>
            <pc:sldMk cId="2645477201" sldId="540"/>
            <ac:picMk id="8" creationId="{EB21BD14-7EF3-5158-DBFB-5BB89AE62CF9}"/>
          </ac:picMkLst>
        </pc:picChg>
      </pc:sldChg>
      <pc:sldChg chg="addSp mod">
        <pc:chgData name="Jana Panten" userId="4837875be9110987" providerId="LiveId" clId="{64205E3A-E4CC-4CCE-AE71-0DBE2D499113}" dt="2026-09-11T06:36:38.265" v="33" actId="22"/>
        <pc:sldMkLst>
          <pc:docMk/>
          <pc:sldMk cId="720490183" sldId="580"/>
        </pc:sldMkLst>
        <pc:spChg chg="add">
          <ac:chgData name="Jana Panten" userId="4837875be9110987" providerId="LiveId" clId="{64205E3A-E4CC-4CCE-AE71-0DBE2D499113}" dt="2026-09-11T06:36:38.265" v="33" actId="22"/>
          <ac:spMkLst>
            <pc:docMk/>
            <pc:sldMk cId="720490183" sldId="580"/>
            <ac:spMk id="8" creationId="{B03E20C9-ACCD-F228-CC98-BAE746BC290C}"/>
          </ac:spMkLst>
        </pc:spChg>
        <pc:picChg chg="add">
          <ac:chgData name="Jana Panten" userId="4837875be9110987" providerId="LiveId" clId="{64205E3A-E4CC-4CCE-AE71-0DBE2D499113}" dt="2026-09-11T06:35:12.688" v="7" actId="22"/>
          <ac:picMkLst>
            <pc:docMk/>
            <pc:sldMk cId="720490183" sldId="580"/>
            <ac:picMk id="5" creationId="{BD95A17E-A716-82FA-FBB5-29AAB86A897A}"/>
          </ac:picMkLst>
        </pc:picChg>
      </pc:sldChg>
      <pc:sldChg chg="addSp modSp mod">
        <pc:chgData name="Jana Panten" userId="4837875be9110987" providerId="LiveId" clId="{64205E3A-E4CC-4CCE-AE71-0DBE2D499113}" dt="2026-09-11T06:36:29.217" v="31" actId="20577"/>
        <pc:sldMkLst>
          <pc:docMk/>
          <pc:sldMk cId="166427956" sldId="582"/>
        </pc:sldMkLst>
        <pc:spChg chg="add mod">
          <ac:chgData name="Jana Panten" userId="4837875be9110987" providerId="LiveId" clId="{64205E3A-E4CC-4CCE-AE71-0DBE2D499113}" dt="2026-09-11T06:36:29.217" v="31" actId="20577"/>
          <ac:spMkLst>
            <pc:docMk/>
            <pc:sldMk cId="166427956" sldId="582"/>
            <ac:spMk id="11" creationId="{86E3D2A8-6771-6970-834E-312C56F9DA81}"/>
          </ac:spMkLst>
        </pc:spChg>
        <pc:picChg chg="add mod">
          <ac:chgData name="Jana Panten" userId="4837875be9110987" providerId="LiveId" clId="{64205E3A-E4CC-4CCE-AE71-0DBE2D499113}" dt="2026-09-11T06:35:06.533" v="5" actId="14100"/>
          <ac:picMkLst>
            <pc:docMk/>
            <pc:sldMk cId="166427956" sldId="582"/>
            <ac:picMk id="5" creationId="{BA683BAD-9404-CCF7-7E2E-056ACF879C23}"/>
          </ac:picMkLst>
        </pc:picChg>
      </pc:sldChg>
      <pc:sldChg chg="addSp mod">
        <pc:chgData name="Jana Panten" userId="4837875be9110987" providerId="LiveId" clId="{64205E3A-E4CC-4CCE-AE71-0DBE2D499113}" dt="2026-09-11T06:36:35.837" v="32" actId="22"/>
        <pc:sldMkLst>
          <pc:docMk/>
          <pc:sldMk cId="4251707401" sldId="584"/>
        </pc:sldMkLst>
        <pc:spChg chg="add">
          <ac:chgData name="Jana Panten" userId="4837875be9110987" providerId="LiveId" clId="{64205E3A-E4CC-4CCE-AE71-0DBE2D499113}" dt="2026-09-11T06:36:35.837" v="32" actId="22"/>
          <ac:spMkLst>
            <pc:docMk/>
            <pc:sldMk cId="4251707401" sldId="584"/>
            <ac:spMk id="11" creationId="{AEFD2E04-1D2B-7D7E-5285-06828DAD0BFC}"/>
          </ac:spMkLst>
        </pc:spChg>
        <pc:picChg chg="add">
          <ac:chgData name="Jana Panten" userId="4837875be9110987" providerId="LiveId" clId="{64205E3A-E4CC-4CCE-AE71-0DBE2D499113}" dt="2026-09-11T06:35:10.847" v="6" actId="22"/>
          <ac:picMkLst>
            <pc:docMk/>
            <pc:sldMk cId="4251707401" sldId="584"/>
            <ac:picMk id="6" creationId="{557CD0A9-F230-0294-B5A7-BB0B05AE43CC}"/>
          </ac:picMkLst>
        </pc:picChg>
      </pc:sldChg>
      <pc:sldChg chg="addSp modSp mod">
        <pc:chgData name="Jana Panten" userId="4837875be9110987" providerId="LiveId" clId="{64205E3A-E4CC-4CCE-AE71-0DBE2D499113}" dt="2026-09-11T06:40:02.074" v="72" actId="20577"/>
        <pc:sldMkLst>
          <pc:docMk/>
          <pc:sldMk cId="1666472610" sldId="585"/>
        </pc:sldMkLst>
        <pc:spChg chg="add mod">
          <ac:chgData name="Jana Panten" userId="4837875be9110987" providerId="LiveId" clId="{64205E3A-E4CC-4CCE-AE71-0DBE2D499113}" dt="2026-09-11T06:40:02.074" v="72" actId="20577"/>
          <ac:spMkLst>
            <pc:docMk/>
            <pc:sldMk cId="1666472610" sldId="585"/>
            <ac:spMk id="7" creationId="{33908395-7AAB-0ADF-1D76-38E9EB0449A8}"/>
          </ac:spMkLst>
        </pc:spChg>
        <pc:picChg chg="add">
          <ac:chgData name="Jana Panten" userId="4837875be9110987" providerId="LiveId" clId="{64205E3A-E4CC-4CCE-AE71-0DBE2D499113}" dt="2026-09-11T06:35:14.438" v="8" actId="22"/>
          <ac:picMkLst>
            <pc:docMk/>
            <pc:sldMk cId="1666472610" sldId="585"/>
            <ac:picMk id="5" creationId="{C0206363-3F7F-1731-3701-3C626A2E78D0}"/>
          </ac:picMkLst>
        </pc:picChg>
      </pc:sldChg>
      <pc:sldChg chg="addSp modSp mod">
        <pc:chgData name="Jana Panten" userId="4837875be9110987" providerId="LiveId" clId="{64205E3A-E4CC-4CCE-AE71-0DBE2D499113}" dt="2026-09-11T06:40:15.724" v="75" actId="14100"/>
        <pc:sldMkLst>
          <pc:docMk/>
          <pc:sldMk cId="3285771845" sldId="586"/>
        </pc:sldMkLst>
        <pc:spChg chg="add mod">
          <ac:chgData name="Jana Panten" userId="4837875be9110987" providerId="LiveId" clId="{64205E3A-E4CC-4CCE-AE71-0DBE2D499113}" dt="2026-09-11T06:40:15.724" v="75" actId="14100"/>
          <ac:spMkLst>
            <pc:docMk/>
            <pc:sldMk cId="3285771845" sldId="586"/>
            <ac:spMk id="7" creationId="{36F50E92-5896-3AD0-7711-6BCC07B26394}"/>
          </ac:spMkLst>
        </pc:spChg>
        <pc:picChg chg="add">
          <ac:chgData name="Jana Panten" userId="4837875be9110987" providerId="LiveId" clId="{64205E3A-E4CC-4CCE-AE71-0DBE2D499113}" dt="2026-09-11T06:35:19.211" v="10" actId="22"/>
          <ac:picMkLst>
            <pc:docMk/>
            <pc:sldMk cId="3285771845" sldId="586"/>
            <ac:picMk id="5" creationId="{3B8B64D1-E0E8-D66D-1260-024993320E9B}"/>
          </ac:picMkLst>
        </pc:picChg>
      </pc:sldChg>
      <pc:sldChg chg="addSp modSp mod">
        <pc:chgData name="Jana Panten" userId="4837875be9110987" providerId="LiveId" clId="{64205E3A-E4CC-4CCE-AE71-0DBE2D499113}" dt="2026-09-11T06:40:21.748" v="77" actId="14100"/>
        <pc:sldMkLst>
          <pc:docMk/>
          <pc:sldMk cId="984109295" sldId="587"/>
        </pc:sldMkLst>
        <pc:spChg chg="add mod">
          <ac:chgData name="Jana Panten" userId="4837875be9110987" providerId="LiveId" clId="{64205E3A-E4CC-4CCE-AE71-0DBE2D499113}" dt="2026-09-11T06:40:21.748" v="77" actId="14100"/>
          <ac:spMkLst>
            <pc:docMk/>
            <pc:sldMk cId="984109295" sldId="587"/>
            <ac:spMk id="7" creationId="{0C566DC8-F6E2-AE14-E99F-47D06FC4C4FA}"/>
          </ac:spMkLst>
        </pc:spChg>
        <pc:picChg chg="add">
          <ac:chgData name="Jana Panten" userId="4837875be9110987" providerId="LiveId" clId="{64205E3A-E4CC-4CCE-AE71-0DBE2D499113}" dt="2026-09-11T06:35:21.297" v="11" actId="22"/>
          <ac:picMkLst>
            <pc:docMk/>
            <pc:sldMk cId="984109295" sldId="587"/>
            <ac:picMk id="5" creationId="{FF99702C-15B3-2714-3C48-D1666E842468}"/>
          </ac:picMkLst>
        </pc:picChg>
      </pc:sldChg>
      <pc:sldChg chg="addSp modSp mod">
        <pc:chgData name="Jana Panten" userId="4837875be9110987" providerId="LiveId" clId="{64205E3A-E4CC-4CCE-AE71-0DBE2D499113}" dt="2026-09-11T06:40:27.062" v="79" actId="14100"/>
        <pc:sldMkLst>
          <pc:docMk/>
          <pc:sldMk cId="2515092160" sldId="588"/>
        </pc:sldMkLst>
        <pc:spChg chg="add mod">
          <ac:chgData name="Jana Panten" userId="4837875be9110987" providerId="LiveId" clId="{64205E3A-E4CC-4CCE-AE71-0DBE2D499113}" dt="2026-09-11T06:40:27.062" v="79" actId="14100"/>
          <ac:spMkLst>
            <pc:docMk/>
            <pc:sldMk cId="2515092160" sldId="588"/>
            <ac:spMk id="7" creationId="{5390D45D-A4C1-F2D5-55DE-B6B0BB3BCD06}"/>
          </ac:spMkLst>
        </pc:spChg>
        <pc:picChg chg="add">
          <ac:chgData name="Jana Panten" userId="4837875be9110987" providerId="LiveId" clId="{64205E3A-E4CC-4CCE-AE71-0DBE2D499113}" dt="2026-09-11T06:35:22.910" v="12" actId="22"/>
          <ac:picMkLst>
            <pc:docMk/>
            <pc:sldMk cId="2515092160" sldId="588"/>
            <ac:picMk id="5" creationId="{BDD150F5-FE7C-DDC7-B915-E61F6EDEA02C}"/>
          </ac:picMkLst>
        </pc:picChg>
      </pc:sldChg>
      <pc:sldChg chg="addSp modSp mod">
        <pc:chgData name="Jana Panten" userId="4837875be9110987" providerId="LiveId" clId="{64205E3A-E4CC-4CCE-AE71-0DBE2D499113}" dt="2026-09-11T06:40:31.852" v="81" actId="14100"/>
        <pc:sldMkLst>
          <pc:docMk/>
          <pc:sldMk cId="412244403" sldId="589"/>
        </pc:sldMkLst>
        <pc:spChg chg="add mod">
          <ac:chgData name="Jana Panten" userId="4837875be9110987" providerId="LiveId" clId="{64205E3A-E4CC-4CCE-AE71-0DBE2D499113}" dt="2026-09-11T06:40:31.852" v="81" actId="14100"/>
          <ac:spMkLst>
            <pc:docMk/>
            <pc:sldMk cId="412244403" sldId="589"/>
            <ac:spMk id="7" creationId="{1888DE1D-9FCA-6550-0F15-630F3B78C002}"/>
          </ac:spMkLst>
        </pc:spChg>
        <pc:picChg chg="add">
          <ac:chgData name="Jana Panten" userId="4837875be9110987" providerId="LiveId" clId="{64205E3A-E4CC-4CCE-AE71-0DBE2D499113}" dt="2026-09-11T06:35:25.438" v="13" actId="22"/>
          <ac:picMkLst>
            <pc:docMk/>
            <pc:sldMk cId="412244403" sldId="589"/>
            <ac:picMk id="5" creationId="{C1339563-F4C0-6C0E-D723-E717379AB79F}"/>
          </ac:picMkLst>
        </pc:picChg>
      </pc:sldChg>
      <pc:sldChg chg="addSp modSp mod">
        <pc:chgData name="Jana Panten" userId="4837875be9110987" providerId="LiveId" clId="{64205E3A-E4CC-4CCE-AE71-0DBE2D499113}" dt="2026-09-11T06:40:37.107" v="83" actId="14100"/>
        <pc:sldMkLst>
          <pc:docMk/>
          <pc:sldMk cId="3142750887" sldId="590"/>
        </pc:sldMkLst>
        <pc:spChg chg="add mod">
          <ac:chgData name="Jana Panten" userId="4837875be9110987" providerId="LiveId" clId="{64205E3A-E4CC-4CCE-AE71-0DBE2D499113}" dt="2026-09-11T06:40:37.107" v="83" actId="14100"/>
          <ac:spMkLst>
            <pc:docMk/>
            <pc:sldMk cId="3142750887" sldId="590"/>
            <ac:spMk id="7" creationId="{EFB32109-8FCD-1887-B1FB-CBEEE36B8378}"/>
          </ac:spMkLst>
        </pc:spChg>
        <pc:picChg chg="add">
          <ac:chgData name="Jana Panten" userId="4837875be9110987" providerId="LiveId" clId="{64205E3A-E4CC-4CCE-AE71-0DBE2D499113}" dt="2026-09-11T06:35:26.907" v="14" actId="22"/>
          <ac:picMkLst>
            <pc:docMk/>
            <pc:sldMk cId="3142750887" sldId="590"/>
            <ac:picMk id="5" creationId="{28513F92-ADF6-29C2-6C3E-645D4DF6BDD5}"/>
          </ac:picMkLst>
        </pc:picChg>
      </pc:sldChg>
      <pc:sldChg chg="addSp modSp mod">
        <pc:chgData name="Jana Panten" userId="4837875be9110987" providerId="LiveId" clId="{64205E3A-E4CC-4CCE-AE71-0DBE2D499113}" dt="2026-09-11T06:40:42.925" v="85" actId="14100"/>
        <pc:sldMkLst>
          <pc:docMk/>
          <pc:sldMk cId="1219833340" sldId="591"/>
        </pc:sldMkLst>
        <pc:spChg chg="add mod">
          <ac:chgData name="Jana Panten" userId="4837875be9110987" providerId="LiveId" clId="{64205E3A-E4CC-4CCE-AE71-0DBE2D499113}" dt="2026-09-11T06:40:42.925" v="85" actId="14100"/>
          <ac:spMkLst>
            <pc:docMk/>
            <pc:sldMk cId="1219833340" sldId="591"/>
            <ac:spMk id="8" creationId="{39F4C7F2-651A-1BA2-9D9E-054AFFF786CF}"/>
          </ac:spMkLst>
        </pc:spChg>
        <pc:picChg chg="add">
          <ac:chgData name="Jana Panten" userId="4837875be9110987" providerId="LiveId" clId="{64205E3A-E4CC-4CCE-AE71-0DBE2D499113}" dt="2026-09-11T06:35:28.709" v="15" actId="22"/>
          <ac:picMkLst>
            <pc:docMk/>
            <pc:sldMk cId="1219833340" sldId="591"/>
            <ac:picMk id="6" creationId="{26BEA94B-956B-EFE0-1CA7-0DCD5057CF6B}"/>
          </ac:picMkLst>
        </pc:picChg>
      </pc:sldChg>
      <pc:sldChg chg="addSp modSp mod">
        <pc:chgData name="Jana Panten" userId="4837875be9110987" providerId="LiveId" clId="{64205E3A-E4CC-4CCE-AE71-0DBE2D499113}" dt="2026-09-11T06:40:47.674" v="87" actId="14100"/>
        <pc:sldMkLst>
          <pc:docMk/>
          <pc:sldMk cId="2452900776" sldId="592"/>
        </pc:sldMkLst>
        <pc:spChg chg="add mod">
          <ac:chgData name="Jana Panten" userId="4837875be9110987" providerId="LiveId" clId="{64205E3A-E4CC-4CCE-AE71-0DBE2D499113}" dt="2026-09-11T06:40:47.674" v="87" actId="14100"/>
          <ac:spMkLst>
            <pc:docMk/>
            <pc:sldMk cId="2452900776" sldId="592"/>
            <ac:spMk id="12" creationId="{942EE852-1A95-A0D6-78A3-BB063AA01B24}"/>
          </ac:spMkLst>
        </pc:spChg>
        <pc:picChg chg="add">
          <ac:chgData name="Jana Panten" userId="4837875be9110987" providerId="LiveId" clId="{64205E3A-E4CC-4CCE-AE71-0DBE2D499113}" dt="2026-09-11T06:35:30.814" v="16" actId="22"/>
          <ac:picMkLst>
            <pc:docMk/>
            <pc:sldMk cId="2452900776" sldId="592"/>
            <ac:picMk id="9" creationId="{9A1A92C8-576B-A795-1099-BDD8864CFA12}"/>
          </ac:picMkLst>
        </pc:picChg>
      </pc:sldChg>
      <pc:sldChg chg="addSp modSp mod">
        <pc:chgData name="Jana Panten" userId="4837875be9110987" providerId="LiveId" clId="{64205E3A-E4CC-4CCE-AE71-0DBE2D499113}" dt="2026-09-11T06:40:49.837" v="88" actId="22"/>
        <pc:sldMkLst>
          <pc:docMk/>
          <pc:sldMk cId="1767935138" sldId="593"/>
        </pc:sldMkLst>
        <pc:spChg chg="add">
          <ac:chgData name="Jana Panten" userId="4837875be9110987" providerId="LiveId" clId="{64205E3A-E4CC-4CCE-AE71-0DBE2D499113}" dt="2026-09-11T06:40:49.837" v="88" actId="22"/>
          <ac:spMkLst>
            <pc:docMk/>
            <pc:sldMk cId="1767935138" sldId="593"/>
            <ac:spMk id="8" creationId="{B969B10B-0133-929C-EEFD-20B6C26A6DC3}"/>
          </ac:spMkLst>
        </pc:spChg>
        <pc:picChg chg="add mod">
          <ac:chgData name="Jana Panten" userId="4837875be9110987" providerId="LiveId" clId="{64205E3A-E4CC-4CCE-AE71-0DBE2D499113}" dt="2026-09-11T06:35:41.148" v="19" actId="1076"/>
          <ac:picMkLst>
            <pc:docMk/>
            <pc:sldMk cId="1767935138" sldId="593"/>
            <ac:picMk id="6" creationId="{D33E83E6-A836-4E8C-60BC-8ECC36CE9A61}"/>
          </ac:picMkLst>
        </pc:picChg>
      </pc:sldChg>
      <pc:sldChg chg="addSp modSp mod">
        <pc:chgData name="Jana Panten" userId="4837875be9110987" providerId="LiveId" clId="{64205E3A-E4CC-4CCE-AE71-0DBE2D499113}" dt="2026-09-11T07:04:19.975" v="109" actId="14100"/>
        <pc:sldMkLst>
          <pc:docMk/>
          <pc:sldMk cId="4199547096" sldId="594"/>
        </pc:sldMkLst>
        <pc:spChg chg="add mod">
          <ac:chgData name="Jana Panten" userId="4837875be9110987" providerId="LiveId" clId="{64205E3A-E4CC-4CCE-AE71-0DBE2D499113}" dt="2026-09-11T07:04:19.975" v="109" actId="14100"/>
          <ac:spMkLst>
            <pc:docMk/>
            <pc:sldMk cId="4199547096" sldId="594"/>
            <ac:spMk id="7" creationId="{E7248423-0B15-016D-E18A-758FB838ABFE}"/>
          </ac:spMkLst>
        </pc:spChg>
        <pc:picChg chg="add">
          <ac:chgData name="Jana Panten" userId="4837875be9110987" providerId="LiveId" clId="{64205E3A-E4CC-4CCE-AE71-0DBE2D499113}" dt="2026-09-11T06:35:55.255" v="20" actId="22"/>
          <ac:picMkLst>
            <pc:docMk/>
            <pc:sldMk cId="4199547096" sldId="594"/>
            <ac:picMk id="5" creationId="{1C3B3173-64A0-C14C-8FE7-D5729F205A6C}"/>
          </ac:picMkLst>
        </pc:picChg>
      </pc:sldChg>
      <pc:sldChg chg="addSp modSp mod">
        <pc:chgData name="Jana Panten" userId="4837875be9110987" providerId="LiveId" clId="{64205E3A-E4CC-4CCE-AE71-0DBE2D499113}" dt="2026-09-11T06:41:01.451" v="92" actId="14100"/>
        <pc:sldMkLst>
          <pc:docMk/>
          <pc:sldMk cId="2283677180" sldId="595"/>
        </pc:sldMkLst>
        <pc:spChg chg="add mod">
          <ac:chgData name="Jana Panten" userId="4837875be9110987" providerId="LiveId" clId="{64205E3A-E4CC-4CCE-AE71-0DBE2D499113}" dt="2026-09-11T06:41:01.451" v="92" actId="14100"/>
          <ac:spMkLst>
            <pc:docMk/>
            <pc:sldMk cId="2283677180" sldId="595"/>
            <ac:spMk id="7" creationId="{40F292CC-DE01-B6AB-F20A-4D3F88052776}"/>
          </ac:spMkLst>
        </pc:spChg>
        <pc:picChg chg="add">
          <ac:chgData name="Jana Panten" userId="4837875be9110987" providerId="LiveId" clId="{64205E3A-E4CC-4CCE-AE71-0DBE2D499113}" dt="2026-09-11T06:35:57.029" v="21" actId="22"/>
          <ac:picMkLst>
            <pc:docMk/>
            <pc:sldMk cId="2283677180" sldId="595"/>
            <ac:picMk id="5" creationId="{E01F45C4-4B4F-03CB-1A9E-01ACA364C589}"/>
          </ac:picMkLst>
        </pc:picChg>
      </pc:sldChg>
      <pc:sldChg chg="addSp modSp mod">
        <pc:chgData name="Jana Panten" userId="4837875be9110987" providerId="LiveId" clId="{64205E3A-E4CC-4CCE-AE71-0DBE2D499113}" dt="2026-09-11T06:41:06.907" v="94" actId="14100"/>
        <pc:sldMkLst>
          <pc:docMk/>
          <pc:sldMk cId="2320496537" sldId="596"/>
        </pc:sldMkLst>
        <pc:spChg chg="add mod">
          <ac:chgData name="Jana Panten" userId="4837875be9110987" providerId="LiveId" clId="{64205E3A-E4CC-4CCE-AE71-0DBE2D499113}" dt="2026-09-11T06:41:06.907" v="94" actId="14100"/>
          <ac:spMkLst>
            <pc:docMk/>
            <pc:sldMk cId="2320496537" sldId="596"/>
            <ac:spMk id="7" creationId="{C27AF1CC-D992-1E52-B127-292CE68E87E0}"/>
          </ac:spMkLst>
        </pc:spChg>
        <pc:picChg chg="add">
          <ac:chgData name="Jana Panten" userId="4837875be9110987" providerId="LiveId" clId="{64205E3A-E4CC-4CCE-AE71-0DBE2D499113}" dt="2026-09-11T06:35:59.117" v="22" actId="22"/>
          <ac:picMkLst>
            <pc:docMk/>
            <pc:sldMk cId="2320496537" sldId="596"/>
            <ac:picMk id="5" creationId="{BB759B0A-8946-0591-01AD-D450E35BD54D}"/>
          </ac:picMkLst>
        </pc:picChg>
      </pc:sldChg>
      <pc:sldChg chg="addSp mod">
        <pc:chgData name="Jana Panten" userId="4837875be9110987" providerId="LiveId" clId="{64205E3A-E4CC-4CCE-AE71-0DBE2D499113}" dt="2026-09-11T06:42:07.075" v="103" actId="22"/>
        <pc:sldMkLst>
          <pc:docMk/>
          <pc:sldMk cId="2438965911" sldId="597"/>
        </pc:sldMkLst>
        <pc:spChg chg="add">
          <ac:chgData name="Jana Panten" userId="4837875be9110987" providerId="LiveId" clId="{64205E3A-E4CC-4CCE-AE71-0DBE2D499113}" dt="2026-09-11T06:42:07.075" v="103" actId="22"/>
          <ac:spMkLst>
            <pc:docMk/>
            <pc:sldMk cId="2438965911" sldId="597"/>
            <ac:spMk id="7" creationId="{6BFD26AA-1384-80F2-1DB6-9C8DE1DAB8ED}"/>
          </ac:spMkLst>
        </pc:spChg>
        <pc:picChg chg="add">
          <ac:chgData name="Jana Panten" userId="4837875be9110987" providerId="LiveId" clId="{64205E3A-E4CC-4CCE-AE71-0DBE2D499113}" dt="2026-09-11T06:36:06.698" v="26" actId="22"/>
          <ac:picMkLst>
            <pc:docMk/>
            <pc:sldMk cId="2438965911" sldId="597"/>
            <ac:picMk id="5" creationId="{4498601B-A691-CB66-4615-941B64395B4C}"/>
          </ac:picMkLst>
        </pc:picChg>
      </pc:sldChg>
      <pc:sldChg chg="addSp modSp mod">
        <pc:chgData name="Jana Panten" userId="4837875be9110987" providerId="LiveId" clId="{64205E3A-E4CC-4CCE-AE71-0DBE2D499113}" dt="2026-09-11T06:41:12.134" v="96" actId="14100"/>
        <pc:sldMkLst>
          <pc:docMk/>
          <pc:sldMk cId="2180669066" sldId="598"/>
        </pc:sldMkLst>
        <pc:spChg chg="add mod">
          <ac:chgData name="Jana Panten" userId="4837875be9110987" providerId="LiveId" clId="{64205E3A-E4CC-4CCE-AE71-0DBE2D499113}" dt="2026-09-11T06:41:12.134" v="96" actId="14100"/>
          <ac:spMkLst>
            <pc:docMk/>
            <pc:sldMk cId="2180669066" sldId="598"/>
            <ac:spMk id="7" creationId="{85DE3F97-FA7D-D203-33E3-A5385A81841A}"/>
          </ac:spMkLst>
        </pc:spChg>
        <pc:picChg chg="add">
          <ac:chgData name="Jana Panten" userId="4837875be9110987" providerId="LiveId" clId="{64205E3A-E4CC-4CCE-AE71-0DBE2D499113}" dt="2026-09-11T06:36:01.120" v="23" actId="22"/>
          <ac:picMkLst>
            <pc:docMk/>
            <pc:sldMk cId="2180669066" sldId="598"/>
            <ac:picMk id="5" creationId="{ACFDFEEF-90D9-0A06-9D9A-7A9BC4B270D7}"/>
          </ac:picMkLst>
        </pc:picChg>
      </pc:sldChg>
      <pc:sldChg chg="addSp modSp mod">
        <pc:chgData name="Jana Panten" userId="4837875be9110987" providerId="LiveId" clId="{64205E3A-E4CC-4CCE-AE71-0DBE2D499113}" dt="2026-09-11T07:04:13.964" v="108" actId="14100"/>
        <pc:sldMkLst>
          <pc:docMk/>
          <pc:sldMk cId="2635662082" sldId="599"/>
        </pc:sldMkLst>
        <pc:spChg chg="add mod">
          <ac:chgData name="Jana Panten" userId="4837875be9110987" providerId="LiveId" clId="{64205E3A-E4CC-4CCE-AE71-0DBE2D499113}" dt="2026-09-11T07:04:13.964" v="108" actId="14100"/>
          <ac:spMkLst>
            <pc:docMk/>
            <pc:sldMk cId="2635662082" sldId="599"/>
            <ac:spMk id="11" creationId="{2F03CBB2-6789-129A-46AC-501D96425AEE}"/>
          </ac:spMkLst>
        </pc:spChg>
        <pc:picChg chg="add">
          <ac:chgData name="Jana Panten" userId="4837875be9110987" providerId="LiveId" clId="{64205E3A-E4CC-4CCE-AE71-0DBE2D499113}" dt="2026-09-11T06:36:02.422" v="24" actId="22"/>
          <ac:picMkLst>
            <pc:docMk/>
            <pc:sldMk cId="2635662082" sldId="599"/>
            <ac:picMk id="9" creationId="{8450E80B-2E7C-7468-D3D5-1AA0486C4D51}"/>
          </ac:picMkLst>
        </pc:picChg>
      </pc:sldChg>
      <pc:sldChg chg="addSp mod">
        <pc:chgData name="Jana Panten" userId="4837875be9110987" providerId="LiveId" clId="{64205E3A-E4CC-4CCE-AE71-0DBE2D499113}" dt="2026-09-11T06:41:20.283" v="99" actId="22"/>
        <pc:sldMkLst>
          <pc:docMk/>
          <pc:sldMk cId="3629582539" sldId="600"/>
        </pc:sldMkLst>
        <pc:spChg chg="add">
          <ac:chgData name="Jana Panten" userId="4837875be9110987" providerId="LiveId" clId="{64205E3A-E4CC-4CCE-AE71-0DBE2D499113}" dt="2026-09-11T06:41:20.283" v="99" actId="22"/>
          <ac:spMkLst>
            <pc:docMk/>
            <pc:sldMk cId="3629582539" sldId="600"/>
            <ac:spMk id="7" creationId="{55E4FDF1-9ADF-92B7-D702-73E5508FEA9E}"/>
          </ac:spMkLst>
        </pc:spChg>
        <pc:picChg chg="add">
          <ac:chgData name="Jana Panten" userId="4837875be9110987" providerId="LiveId" clId="{64205E3A-E4CC-4CCE-AE71-0DBE2D499113}" dt="2026-09-11T06:36:04.399" v="25" actId="22"/>
          <ac:picMkLst>
            <pc:docMk/>
            <pc:sldMk cId="3629582539" sldId="600"/>
            <ac:picMk id="5" creationId="{1FDFB82B-0050-D5DE-C988-3F7DB56FE389}"/>
          </ac:picMkLst>
        </pc:picChg>
      </pc:sldChg>
      <pc:sldChg chg="addSp modSp mod">
        <pc:chgData name="Jana Panten" userId="4837875be9110987" providerId="LiveId" clId="{64205E3A-E4CC-4CCE-AE71-0DBE2D499113}" dt="2026-09-11T06:42:22.959" v="107" actId="14100"/>
        <pc:sldMkLst>
          <pc:docMk/>
          <pc:sldMk cId="462176818" sldId="601"/>
        </pc:sldMkLst>
        <pc:spChg chg="add mod">
          <ac:chgData name="Jana Panten" userId="4837875be9110987" providerId="LiveId" clId="{64205E3A-E4CC-4CCE-AE71-0DBE2D499113}" dt="2026-09-11T06:42:22.959" v="107" actId="14100"/>
          <ac:spMkLst>
            <pc:docMk/>
            <pc:sldMk cId="462176818" sldId="601"/>
            <ac:spMk id="7" creationId="{290135E5-AED0-D3E8-5EFF-AA7D0C6F82CE}"/>
          </ac:spMkLst>
        </pc:spChg>
        <pc:picChg chg="add">
          <ac:chgData name="Jana Panten" userId="4837875be9110987" providerId="LiveId" clId="{64205E3A-E4CC-4CCE-AE71-0DBE2D499113}" dt="2026-09-11T06:36:08.580" v="27" actId="22"/>
          <ac:picMkLst>
            <pc:docMk/>
            <pc:sldMk cId="462176818" sldId="601"/>
            <ac:picMk id="5" creationId="{155F2EA0-4CC4-6B72-8EF5-90D7AB692874}"/>
          </ac:picMkLst>
        </pc:picChg>
      </pc:sldChg>
      <pc:sldChg chg="addSp modSp mod">
        <pc:chgData name="Jana Panten" userId="4837875be9110987" providerId="LiveId" clId="{64205E3A-E4CC-4CCE-AE71-0DBE2D499113}" dt="2026-09-11T06:42:17.825" v="106" actId="14100"/>
        <pc:sldMkLst>
          <pc:docMk/>
          <pc:sldMk cId="3474521828" sldId="603"/>
        </pc:sldMkLst>
        <pc:spChg chg="add mod">
          <ac:chgData name="Jana Panten" userId="4837875be9110987" providerId="LiveId" clId="{64205E3A-E4CC-4CCE-AE71-0DBE2D499113}" dt="2026-09-11T06:42:17.825" v="106" actId="14100"/>
          <ac:spMkLst>
            <pc:docMk/>
            <pc:sldMk cId="3474521828" sldId="603"/>
            <ac:spMk id="7" creationId="{1DE7DD21-BB3A-7DDB-AFCF-62129353219B}"/>
          </ac:spMkLst>
        </pc:spChg>
        <pc:picChg chg="add">
          <ac:chgData name="Jana Panten" userId="4837875be9110987" providerId="LiveId" clId="{64205E3A-E4CC-4CCE-AE71-0DBE2D499113}" dt="2026-09-11T06:36:10.135" v="28" actId="22"/>
          <ac:picMkLst>
            <pc:docMk/>
            <pc:sldMk cId="3474521828" sldId="603"/>
            <ac:picMk id="5" creationId="{4E446C35-BD60-974E-2556-CF8CB48FC487}"/>
          </ac:picMkLst>
        </pc:picChg>
      </pc:sldChg>
      <pc:sldChg chg="modSp add mod">
        <pc:chgData name="Jana Panten" userId="4837875be9110987" providerId="LiveId" clId="{64205E3A-E4CC-4CCE-AE71-0DBE2D499113}" dt="2026-09-11T06:41:53.174" v="102" actId="20577"/>
        <pc:sldMkLst>
          <pc:docMk/>
          <pc:sldMk cId="2715478401" sldId="604"/>
        </pc:sldMkLst>
        <pc:spChg chg="mod">
          <ac:chgData name="Jana Panten" userId="4837875be9110987" providerId="LiveId" clId="{64205E3A-E4CC-4CCE-AE71-0DBE2D499113}" dt="2026-09-11T06:41:53.174" v="102" actId="20577"/>
          <ac:spMkLst>
            <pc:docMk/>
            <pc:sldMk cId="2715478401" sldId="604"/>
            <ac:spMk id="2" creationId="{1F1AEFA1-A778-EF10-27FF-D5E1F66DA31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188154-3756-4998-83BE-22B04C3FFB43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EB7D0E-E143-4CE0-BD27-A29FC720FD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5239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049600-72A7-4AD0-A597-B68FCDEF32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6C4C722-DAEF-4747-A08E-06E9ABB346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C6E9CE-6140-4A9D-8C66-469B5BD48B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E4C3DA-4B09-4BC0-ACDA-8B2FEED1F2C3}" type="datetime1">
              <a:rPr lang="de-DE" smtClean="0"/>
              <a:t>11.09.2026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C743247-B6E4-41B1-B9D9-D10C9F381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CDBF26-4062-411B-904A-2D4B45A70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2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A22B41-7686-4265-AEA9-987C85E1D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23269E8-5A39-48D0-A114-5918432A6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45B0C1A-E376-4056-B2B8-FCEC6E20EC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3BC0BF-3DB2-42F5-925D-80DEF3E1FF73}" type="datetime1">
              <a:rPr lang="de-DE" smtClean="0"/>
              <a:t>11.09.2026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5E464F-9160-4D30-97E0-C4035CBA2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228D07-DDD8-4E7D-99E0-5ABF489EC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649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95B535-F8F1-4462-9DA2-F2A5C87D8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EC5DC71-1613-49E4-9471-00C5D2C56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F9FF71F-0484-47D8-936D-0E52F0E751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A5721B-801C-4113-8896-9566CBC2B043}" type="datetime1">
              <a:rPr lang="de-DE" smtClean="0"/>
              <a:t>11.09.2026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E6D419-25BD-4A34-9CFA-0CAC2BFC5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C6CFA0-0C43-4E53-B2F7-E21836216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2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5DECDC-2CAF-492A-A820-54F341992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4913A42-88C8-41F3-AF00-2B2ED11ABE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267D310-667B-4503-A485-4D6E09E6C8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A4DBDE-80C3-4919-B15B-0AA55FE4F5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FD46D2-2D2D-4BC1-A0AD-7155509AB19E}" type="datetime1">
              <a:rPr lang="de-DE" smtClean="0"/>
              <a:t>11.09.2026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3D0571E-947C-4EEC-82B5-B57090FB8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D696F84-494B-446C-AC4F-365494261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956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C1C871-DF33-49E6-ADB3-7FB19C782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B8388D8-174F-472A-84AF-BA5D9B5AB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FB24BBB-0585-4331-85FB-C45BB7BD09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A65954F-8A36-4E91-A935-382A4591A0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26447BD-652A-4799-82A3-168060CEFA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5BDDDFE-0B79-46A7-96C9-422FDD820E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AB3263-A696-4475-B969-77B2EA96A704}" type="datetime1">
              <a:rPr lang="de-DE" smtClean="0"/>
              <a:t>11.09.2026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2B8FB52-EFF1-483E-9D8B-28892F480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D7C62B7-F3AD-4072-AA98-C8F9153CE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373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38DAD1-98DC-4AAE-B855-686ABA3B4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59A609C-4D4E-401A-B181-29A1A77FB2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C1EAE6-25A7-4FCE-B041-7BC5C8C4E306}" type="datetime1">
              <a:rPr lang="de-DE" smtClean="0"/>
              <a:t>11.09.2026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A06DA16-ED91-47A5-9633-9D9714FC8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6E0967C-BB27-48D8-9119-8651736A0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723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C8FC598-4DA0-413F-A07D-FBB28589E8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4480F4-5957-490D-AD17-E0DB35223009}" type="datetime1">
              <a:rPr lang="de-DE" smtClean="0"/>
              <a:t>11.09.2026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69424B8-A2CF-4758-92A7-FA6EC2605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C7239A2-042A-4B98-8AF0-DC7ED2E45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493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F8E823-5568-40F0-91F1-39BBD21C6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BC8C6A-0016-461A-8674-558FA12F7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3262711-45B3-4E25-B18C-CD7EA78255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29000C2-CE9F-4F7C-B6E7-2086E02EA6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3C9C14-1232-451E-8237-B01A09E2DB35}" type="datetime1">
              <a:rPr lang="de-DE" smtClean="0"/>
              <a:t>11.09.2026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D6C63D0-8AA3-4943-85C1-ECB659BCB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AFE169B-4464-4EFB-8AAA-7BC87FA98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683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E46630-CC90-4EE0-89F8-0F6EAC420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0D84E0B-5199-46B9-98BC-A78D4BCAD7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EB85318-EEE7-4AF0-8CF7-9633ECB827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9FD5FB-7C92-4717-9AA2-ABBBF682DB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59E198-83EB-4DF2-8343-2C95135036C6}" type="datetime1">
              <a:rPr lang="de-DE" smtClean="0"/>
              <a:t>11.09.2026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32AAAE8-0BF0-4424-8A5B-25C596F19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27B736-4A0B-478D-A7FB-5705A37CE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28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3EF548-B8A4-4158-BEC7-038BDE173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D626CE7-C233-4B8A-8A8E-F400836E0F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B17F5EF-304E-41FB-841B-16FC0182D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CFE2A9-1B3B-4756-9C6F-2CA2FB8F57A0}" type="datetime1">
              <a:rPr lang="de-DE" smtClean="0"/>
              <a:t>11.09.2026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81AC02-6B88-4D31-A276-2081F79C2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1A3CAA-2CE7-48F2-A4C7-0E3F1E5AA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473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22073C3-67C9-47CC-BE55-D9A6955114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B499C2D-7298-4DE8-8253-C16E53209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3A15FEC-07FC-4564-AECB-F162BF9E92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9DC3AD1-E010-4AAC-AF07-428E63BA8816}" type="datetime1">
              <a:rPr lang="de-DE" smtClean="0"/>
              <a:t>11.09.2026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2D4D40D-E626-4078-91CA-00B9E646C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68643A-EA4D-4D92-9E40-05995864D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38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B30186-50EB-4569-A027-C38EDA6385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D44D7BE-D056-49E6-957B-56F7B7B2FE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247939B-01BF-4EC0-BE80-CFBB2D98B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85C85-01E6-4786-A847-9438B9EC9585}" type="datetime1">
              <a:rPr lang="de-DE" smtClean="0"/>
              <a:t>11.09.2026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34B95D5-6128-4C47-9E5C-3C0D571EA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F743026-E759-4F75-9E3A-272095EBF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097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9304F8-C02B-42AE-B28D-ABE5177FE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D47172-3CDA-48C6-B73E-655913A5D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1EDDAFB-8043-4B23-A58B-47C8E26AA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642B7-24CA-411B-A35C-C40A442692C3}" type="datetime1">
              <a:rPr lang="de-DE" smtClean="0"/>
              <a:t>11.09.2026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4FD9038-D560-449C-AC69-E8592CD63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C4BCF5-19D7-44C6-93CF-E8D52D47A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221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7CADD2-3C9D-4835-80D5-CBB6607CD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7718932-B649-4877-ACF2-DEEB69AADB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C72C302-3640-4406-AA74-38E40DCEC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9123F-9E68-4FC3-9F4F-B6D143FA33D9}" type="datetime1">
              <a:rPr lang="de-DE" smtClean="0"/>
              <a:t>11.09.2026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254148-2274-44AA-BFD2-90810C393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DEB055D-1F67-42D7-92A0-8AA7C24CB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533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1F61F-0832-453A-B3A3-C9D8DC837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1E6594-44AD-4F99-9303-05C380033E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7108A04-57C2-4E94-83FB-2F34A45B1C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97A100E-FEC8-4E43-ABD7-62365C510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72552-562F-427F-A18C-C3B97633630B}" type="datetime1">
              <a:rPr lang="de-DE" smtClean="0"/>
              <a:t>11.09.2026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000BFE8-2864-4770-B67A-96D6AE4C9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58625C8-BAB4-47FC-BC01-B56C81894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303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F968DF-EA77-468D-87C3-D77A92558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4F82D98-BB0D-4A3E-8030-22509E8F3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593014A-164A-468E-887E-9457B9206A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B2873B-1C98-4120-B6DC-5B77C4C875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96548DE-2B5E-44CD-A049-ECC02FC52E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B77F02F-11AC-4C37-9F67-FD5B74B09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6C6EC-10DB-4F15-9246-D51A749223CF}" type="datetime1">
              <a:rPr lang="de-DE" smtClean="0"/>
              <a:t>11.09.2026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CC0DFBA-FD09-4E02-B510-86EA13DEF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C16707F-7F01-42AD-855D-A0DBD40C2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696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A86719-CABE-488F-BC2B-F8BC78617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4DF8B6D-4017-46BA-9872-152865CB3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9F3DC-CAC3-4173-92B6-72984DCD765A}" type="datetime1">
              <a:rPr lang="de-DE" smtClean="0"/>
              <a:t>11.09.2026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646823B-90CC-4E66-8AD8-5E02A653E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ED6BC18-0BCC-40B0-B74E-6337C5A5B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719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FF61BA9-96A0-41FB-B955-0502537B1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44D59-AB4B-4B3F-8AFE-675DE5E8546B}" type="datetime1">
              <a:rPr lang="de-DE" smtClean="0"/>
              <a:t>11.09.2026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3C6D298-4D73-4C3A-860A-FB147E3D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2C2F33D-FB39-4E2F-B070-8BBBC3DEE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935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223FC4-A4F9-453D-AB83-D9C435B0E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866D7E-FBCE-4F7F-AD7F-30A7E6027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C875029-22C9-4417-B90B-74E139E57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A00B1AB-6FB0-413A-BBBA-0876BC5BF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AF0F9-0962-439D-8FF9-AEF08438674D}" type="datetime1">
              <a:rPr lang="de-DE" smtClean="0"/>
              <a:t>11.09.2026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0529B87-83E1-4195-9EC9-48DC35B15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38868C8-B082-439C-921B-A5BA137C1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397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6E1DBB-DE30-4DF0-9D32-E816E0E6F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03AC2F9-6E5B-4BFD-B247-15E47951C7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2FD57AD-8511-445C-A305-912A2380D8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9447ACB-A493-4572-8C37-53ED09A67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A7A7E-4FAF-4B71-A184-7E540A2DC19A}" type="datetime1">
              <a:rPr lang="de-DE" smtClean="0"/>
              <a:t>11.09.2026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A7D557-2107-45C7-A2F2-7D5303A99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5DFAC30-B23D-4897-95B3-7CDBB6F42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50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D5F19B-D038-4C16-B726-5ADF3C0F6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AF67943-C285-4A75-85DF-567749528A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63F1712-29C5-4923-A639-7E90B449E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3366F-0AEC-4E62-9ABB-882172597A16}" type="datetime1">
              <a:rPr lang="de-DE" smtClean="0"/>
              <a:t>11.09.2026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0B8A40-DEAE-4596-AB95-40568DF8C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810F92-2077-4DE1-B213-666D7F191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962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9A402CD-A87A-4D43-8037-D6F3F60B6A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805ACAD-9E91-4C4D-9129-D90803D959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F30F3DA-1AB1-4450-9BF7-37F617271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D2520-BF5B-41B0-8EEA-E5C7C6A32D7B}" type="datetime1">
              <a:rPr lang="de-DE" smtClean="0"/>
              <a:t>11.09.2026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DC8E54-8C47-4CEB-BF6F-27B86357E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8A11D70-3986-4583-98F7-7A4A18D56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728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E9A3F28-3ECD-483D-BFE8-FB8028D9F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609600"/>
            <a:ext cx="10515600" cy="556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187F33F-5037-4211-A57D-E38FCA5CAA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3923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5AE5D47-C72F-4F54-8034-CDC2F2B84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7ED68E3-86C3-4103-80DB-0B5F8C50F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4F6559-1CB1-4782-92D4-648DD43FDA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9661D-2D03-44E5-BF2D-B90B4F32D50B}" type="datetime1">
              <a:rPr lang="de-DE" smtClean="0"/>
              <a:t>11.09.2026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F24DD8-568E-422A-A9AA-6CD5B0E1C7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EE0030-3114-42E2-BF7F-870966610F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1746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3F77C44-E794-4A8B-925C-CF404B59A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1</a:t>
            </a:fld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1D6A2323-8FDF-B9F9-A47D-F354104B29C5}"/>
              </a:ext>
            </a:extLst>
          </p:cNvPr>
          <p:cNvSpPr/>
          <p:nvPr/>
        </p:nvSpPr>
        <p:spPr>
          <a:xfrm>
            <a:off x="0" y="1549021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AFCD795-5B8F-4ABE-9B00-7722800283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13154"/>
            <a:ext cx="9144000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Verwaltungsrecht AT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Kurseinheit 19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D9CC141-6D63-FD92-0A25-6CE2467506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53" t="16076" r="20851" b="10786"/>
          <a:stretch>
            <a:fillRect/>
          </a:stretch>
        </p:blipFill>
        <p:spPr>
          <a:xfrm>
            <a:off x="10121825" y="3906954"/>
            <a:ext cx="2160963" cy="213728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76DF35E2-6640-2D8B-FD88-24D6BCE766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01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857582" cy="6185879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Wiederholung: 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Fehlerüberwindung bei Verwaltungsakten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(-), falls Wesen des VA (Indiz: Tenor) sich ändert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3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dann ggf. Umdeutung (§ 47 VwVfG)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→	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als „Erkenntnisakt“ dem VG möglich</a:t>
            </a:r>
          </a:p>
          <a:p>
            <a:pPr lvl="0" defTabSz="360000">
              <a:lnSpc>
                <a:spcPct val="13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									→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Prüfung in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Reihenfolge der Absätze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EB79A522-CB7A-479F-85F7-843D15EE1888}"/>
              </a:ext>
            </a:extLst>
          </p:cNvPr>
          <p:cNvCxnSpPr>
            <a:cxnSpLocks/>
          </p:cNvCxnSpPr>
          <p:nvPr/>
        </p:nvCxnSpPr>
        <p:spPr>
          <a:xfrm flipH="1">
            <a:off x="5072694" y="1177093"/>
            <a:ext cx="108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FC13BE77-4A73-4F7D-885C-BCAFF75392FD}"/>
              </a:ext>
            </a:extLst>
          </p:cNvPr>
          <p:cNvCxnSpPr>
            <a:cxnSpLocks/>
          </p:cNvCxnSpPr>
          <p:nvPr/>
        </p:nvCxnSpPr>
        <p:spPr>
          <a:xfrm flipH="1">
            <a:off x="2148320" y="1168758"/>
            <a:ext cx="396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C56F88E2-570A-45C2-BCA2-C83479D8813E}"/>
              </a:ext>
            </a:extLst>
          </p:cNvPr>
          <p:cNvCxnSpPr>
            <a:cxnSpLocks/>
          </p:cNvCxnSpPr>
          <p:nvPr/>
        </p:nvCxnSpPr>
        <p:spPr>
          <a:xfrm>
            <a:off x="6108320" y="1168758"/>
            <a:ext cx="486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DF30892C-1E34-4C7E-823D-99AC227EFB3C}"/>
              </a:ext>
            </a:extLst>
          </p:cNvPr>
          <p:cNvSpPr txBox="1"/>
          <p:nvPr/>
        </p:nvSpPr>
        <p:spPr>
          <a:xfrm>
            <a:off x="435005" y="1466326"/>
            <a:ext cx="3272425" cy="274522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RGL</a:t>
            </a: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8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Austausch der RGL</a:t>
            </a:r>
          </a:p>
          <a:p>
            <a:pPr marL="0" marR="0" lvl="0" indent="0" algn="ctr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(Auslegung)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§ 86 I VwGO: 	Untersuchungs- / 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Amtsermittlungsgrds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FD787CAC-ABC7-4081-91BF-1012F4754E15}"/>
              </a:ext>
            </a:extLst>
          </p:cNvPr>
          <p:cNvSpPr txBox="1"/>
          <p:nvPr/>
        </p:nvSpPr>
        <p:spPr>
          <a:xfrm>
            <a:off x="3811853" y="1474232"/>
            <a:ext cx="2495709" cy="273732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Formelle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sng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Vorauss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8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Heilung</a:t>
            </a: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§ 45 VwVfG:</a:t>
            </a:r>
          </a:p>
          <a:p>
            <a:pPr lvl="0" defTabSz="360000"/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z.B. fehlende</a:t>
            </a:r>
          </a:p>
          <a:p>
            <a:pPr lvl="0" defTabSz="360000"/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Anhörung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89B3409B-FAD1-492E-9CF5-FE2C3C94E535}"/>
              </a:ext>
            </a:extLst>
          </p:cNvPr>
          <p:cNvSpPr txBox="1"/>
          <p:nvPr/>
        </p:nvSpPr>
        <p:spPr>
          <a:xfrm>
            <a:off x="6411985" y="1466327"/>
            <a:ext cx="3238042" cy="274522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Materielle 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Vorauss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8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Nachschieben von Gründen</a:t>
            </a: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§ 86 I VwGO: 	Untersuchungs- / 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Amtsermittlungsgrds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A9B5DFDE-85C4-4B3D-BECE-53D22681198B}"/>
              </a:ext>
            </a:extLst>
          </p:cNvPr>
          <p:cNvSpPr txBox="1"/>
          <p:nvPr/>
        </p:nvSpPr>
        <p:spPr>
          <a:xfrm>
            <a:off x="9754450" y="1474233"/>
            <a:ext cx="2333957" cy="273732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Rechtsfolge</a:t>
            </a: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Ergänzen von Ermessen</a:t>
            </a:r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/>
            <a:endParaRPr lang="de-DE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§ 114 S. 2</a:t>
            </a:r>
          </a:p>
          <a:p>
            <a:pPr lvl="0"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VwGO</a:t>
            </a:r>
          </a:p>
        </p:txBody>
      </p: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02364CA3-8364-4C72-BDC1-BD2DA0FA179C}"/>
              </a:ext>
            </a:extLst>
          </p:cNvPr>
          <p:cNvCxnSpPr>
            <a:cxnSpLocks/>
          </p:cNvCxnSpPr>
          <p:nvPr/>
        </p:nvCxnSpPr>
        <p:spPr>
          <a:xfrm>
            <a:off x="6083681" y="1172696"/>
            <a:ext cx="198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86E81560-2CA5-4F1D-8D94-54963DC45A3B}"/>
              </a:ext>
            </a:extLst>
          </p:cNvPr>
          <p:cNvCxnSpPr>
            <a:cxnSpLocks/>
          </p:cNvCxnSpPr>
          <p:nvPr/>
        </p:nvCxnSpPr>
        <p:spPr>
          <a:xfrm>
            <a:off x="5051252" y="1944686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66657110-F7F5-4BD9-A89C-DE2656EE22FF}"/>
              </a:ext>
            </a:extLst>
          </p:cNvPr>
          <p:cNvCxnSpPr>
            <a:cxnSpLocks/>
          </p:cNvCxnSpPr>
          <p:nvPr/>
        </p:nvCxnSpPr>
        <p:spPr>
          <a:xfrm>
            <a:off x="8031006" y="1944686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C34515A8-E346-4209-9044-7548F7A6E05A}"/>
              </a:ext>
            </a:extLst>
          </p:cNvPr>
          <p:cNvCxnSpPr>
            <a:cxnSpLocks/>
          </p:cNvCxnSpPr>
          <p:nvPr/>
        </p:nvCxnSpPr>
        <p:spPr>
          <a:xfrm>
            <a:off x="10931374" y="1947120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>
            <a:extLst>
              <a:ext uri="{FF2B5EF4-FFF2-40B4-BE49-F238E27FC236}">
                <a16:creationId xmlns:a16="http://schemas.microsoft.com/office/drawing/2014/main" id="{6D8E487E-DB41-4302-A377-2BF28420BD53}"/>
              </a:ext>
            </a:extLst>
          </p:cNvPr>
          <p:cNvCxnSpPr>
            <a:cxnSpLocks/>
          </p:cNvCxnSpPr>
          <p:nvPr/>
        </p:nvCxnSpPr>
        <p:spPr>
          <a:xfrm>
            <a:off x="2071217" y="4211559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mit Pfeil 28">
            <a:extLst>
              <a:ext uri="{FF2B5EF4-FFF2-40B4-BE49-F238E27FC236}">
                <a16:creationId xmlns:a16="http://schemas.microsoft.com/office/drawing/2014/main" id="{F0128169-E71E-401F-8807-0B110372A58B}"/>
              </a:ext>
            </a:extLst>
          </p:cNvPr>
          <p:cNvCxnSpPr>
            <a:cxnSpLocks/>
          </p:cNvCxnSpPr>
          <p:nvPr/>
        </p:nvCxnSpPr>
        <p:spPr>
          <a:xfrm>
            <a:off x="2088598" y="1944686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 Verbindung mit Pfeil 38">
            <a:extLst>
              <a:ext uri="{FF2B5EF4-FFF2-40B4-BE49-F238E27FC236}">
                <a16:creationId xmlns:a16="http://schemas.microsoft.com/office/drawing/2014/main" id="{024F2139-2AF9-4996-A73D-04D825F313B4}"/>
              </a:ext>
            </a:extLst>
          </p:cNvPr>
          <p:cNvCxnSpPr>
            <a:cxnSpLocks/>
          </p:cNvCxnSpPr>
          <p:nvPr/>
        </p:nvCxnSpPr>
        <p:spPr>
          <a:xfrm>
            <a:off x="2071217" y="5012734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BA683BAD-9404-CCF7-7E2E-056ACF879C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215349" y="1"/>
            <a:ext cx="1976650" cy="1005533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86E3D2A8-6771-6970-834E-312C56F9DA81}"/>
              </a:ext>
            </a:extLst>
          </p:cNvPr>
          <p:cNvSpPr/>
          <p:nvPr/>
        </p:nvSpPr>
        <p:spPr>
          <a:xfrm>
            <a:off x="0" y="102357"/>
            <a:ext cx="2226733" cy="5622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Kurseinheit 19</a:t>
            </a:r>
          </a:p>
        </p:txBody>
      </p:sp>
    </p:spTree>
    <p:extLst>
      <p:ext uri="{BB962C8B-B14F-4D97-AF65-F5344CB8AC3E}">
        <p14:creationId xmlns:p14="http://schemas.microsoft.com/office/powerpoint/2010/main" val="166427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89546" cy="6204345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 defTabSz="360000">
              <a:lnSpc>
                <a:spcPct val="150000"/>
              </a:lnSpc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Rücknahme und Widerruf: §§ 48, 49 VwVfG</a:t>
            </a:r>
          </a:p>
          <a:p>
            <a:pPr lvl="0" algn="ctr" defTabSz="360000">
              <a:lnSpc>
                <a:spcPct val="150000"/>
              </a:lnSpc>
            </a:pPr>
            <a:endParaRPr lang="de-DE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Anwendbar: vorrangig Sonderrecht, ggf. mit Sperrwirkung</a:t>
            </a:r>
            <a:endParaRPr lang="de-DE" sz="2400" b="1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Abgrenzung:	§ 48 VwVfG				 </a:t>
            </a:r>
            <a:r>
              <a:rPr lang="de-DE" sz="2400" u="sng" spc="-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↔ 				§ 49 VwVfG</a:t>
            </a:r>
          </a:p>
          <a:p>
            <a:pPr lvl="0" defTabSz="360000">
              <a:lnSpc>
                <a:spcPct val="150000"/>
              </a:lnSpc>
            </a:pPr>
            <a:endParaRPr lang="de-DE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lang="de-DE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lang="de-DE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lang="de-DE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21607C34-35C9-4779-AAA6-B40DBAC5B08D}"/>
              </a:ext>
            </a:extLst>
          </p:cNvPr>
          <p:cNvCxnSpPr>
            <a:cxnSpLocks/>
          </p:cNvCxnSpPr>
          <p:nvPr/>
        </p:nvCxnSpPr>
        <p:spPr>
          <a:xfrm>
            <a:off x="6096000" y="1953994"/>
            <a:ext cx="2520000" cy="18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470BB276-296A-4CA1-B5E2-AE7E4E4A3102}"/>
              </a:ext>
            </a:extLst>
          </p:cNvPr>
          <p:cNvSpPr txBox="1"/>
          <p:nvPr/>
        </p:nvSpPr>
        <p:spPr>
          <a:xfrm>
            <a:off x="1158448" y="2133993"/>
            <a:ext cx="4683551" cy="135844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defTabSz="3600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15 I GastG (Rücknahme)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daneben § 48 VwVfG (+)</a:t>
            </a:r>
          </a:p>
          <a:p>
            <a:pPr lvl="0" defTabSz="360000">
              <a:lnSpc>
                <a:spcPct val="13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sonst Regelungslücken</a:t>
            </a:r>
          </a:p>
        </p:txBody>
      </p: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22E0366D-328D-43A7-AB05-9407AF9C6E5F}"/>
              </a:ext>
            </a:extLst>
          </p:cNvPr>
          <p:cNvCxnSpPr>
            <a:cxnSpLocks/>
          </p:cNvCxnSpPr>
          <p:nvPr/>
        </p:nvCxnSpPr>
        <p:spPr>
          <a:xfrm flipH="1">
            <a:off x="3576001" y="1953993"/>
            <a:ext cx="252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9">
            <a:extLst>
              <a:ext uri="{FF2B5EF4-FFF2-40B4-BE49-F238E27FC236}">
                <a16:creationId xmlns:a16="http://schemas.microsoft.com/office/drawing/2014/main" id="{8AF5B9FC-E085-4415-BDA9-D1BD7737769B}"/>
              </a:ext>
            </a:extLst>
          </p:cNvPr>
          <p:cNvSpPr txBox="1"/>
          <p:nvPr/>
        </p:nvSpPr>
        <p:spPr>
          <a:xfrm>
            <a:off x="6350003" y="2133993"/>
            <a:ext cx="5368521" cy="135844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defTabSz="3600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15 II, III GastG (Widerruf)</a:t>
            </a:r>
            <a:endParaRPr kumimoji="0" lang="de-DE" sz="2400" b="0" i="0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3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daneben § 49 VwVfG (-)</a:t>
            </a:r>
          </a:p>
          <a:p>
            <a:pPr lvl="0" defTabSz="360000">
              <a:lnSpc>
                <a:spcPct val="13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detaillierte Regelung im Sonderrecht</a:t>
            </a:r>
          </a:p>
        </p:txBody>
      </p: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8DD8E45C-992B-4676-85C0-185ECDD1C62B}"/>
              </a:ext>
            </a:extLst>
          </p:cNvPr>
          <p:cNvCxnSpPr>
            <a:cxnSpLocks/>
          </p:cNvCxnSpPr>
          <p:nvPr/>
        </p:nvCxnSpPr>
        <p:spPr>
          <a:xfrm>
            <a:off x="6100844" y="4313001"/>
            <a:ext cx="2520000" cy="18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6">
            <a:extLst>
              <a:ext uri="{FF2B5EF4-FFF2-40B4-BE49-F238E27FC236}">
                <a16:creationId xmlns:a16="http://schemas.microsoft.com/office/drawing/2014/main" id="{01829329-9F7B-428C-A7B8-32AD57AD2A1C}"/>
              </a:ext>
            </a:extLst>
          </p:cNvPr>
          <p:cNvSpPr txBox="1"/>
          <p:nvPr/>
        </p:nvSpPr>
        <p:spPr>
          <a:xfrm>
            <a:off x="1158448" y="4492999"/>
            <a:ext cx="4683551" cy="187672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Rücknahme</a:t>
            </a:r>
          </a:p>
          <a:p>
            <a:pPr lvl="0" defTabSz="360000">
              <a:lnSpc>
                <a:spcPct val="13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aufzuhebender VA rechtswidrig</a:t>
            </a:r>
          </a:p>
        </p:txBody>
      </p: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FFE985BF-8603-47E3-B2D3-B2205979E5AD}"/>
              </a:ext>
            </a:extLst>
          </p:cNvPr>
          <p:cNvCxnSpPr>
            <a:cxnSpLocks/>
          </p:cNvCxnSpPr>
          <p:nvPr/>
        </p:nvCxnSpPr>
        <p:spPr>
          <a:xfrm flipH="1">
            <a:off x="3597836" y="4313001"/>
            <a:ext cx="252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feld 18">
            <a:extLst>
              <a:ext uri="{FF2B5EF4-FFF2-40B4-BE49-F238E27FC236}">
                <a16:creationId xmlns:a16="http://schemas.microsoft.com/office/drawing/2014/main" id="{18B2E8D3-4DCA-4589-9B55-5780ED46643A}"/>
              </a:ext>
            </a:extLst>
          </p:cNvPr>
          <p:cNvSpPr txBox="1"/>
          <p:nvPr/>
        </p:nvSpPr>
        <p:spPr>
          <a:xfrm>
            <a:off x="6350003" y="4493001"/>
            <a:ext cx="5368521" cy="18767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3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Widerruf</a:t>
            </a:r>
          </a:p>
          <a:p>
            <a:pPr lvl="0" defTabSz="360000">
              <a:lnSpc>
                <a:spcPct val="13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aufzuhebender VA rechtmäßig</a:t>
            </a:r>
          </a:p>
          <a:p>
            <a:pPr lvl="0" defTabSz="360000">
              <a:lnSpc>
                <a:spcPct val="13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„erst recht“, falls VA rechtswidrig</a:t>
            </a:r>
          </a:p>
          <a:p>
            <a:pPr lvl="0" defTabSz="360000">
              <a:lnSpc>
                <a:spcPct val="13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(geringerer Vertrauensschutz)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57CD0A9-F230-0294-B5A7-BB0B05AE43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AEFD2E04-1D2B-7D7E-5285-06828DAD0BFC}"/>
              </a:ext>
            </a:extLst>
          </p:cNvPr>
          <p:cNvSpPr/>
          <p:nvPr/>
        </p:nvSpPr>
        <p:spPr>
          <a:xfrm>
            <a:off x="0" y="102357"/>
            <a:ext cx="2226733" cy="5622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Kurseinheit 19</a:t>
            </a:r>
          </a:p>
        </p:txBody>
      </p:sp>
    </p:spTree>
    <p:extLst>
      <p:ext uri="{BB962C8B-B14F-4D97-AF65-F5344CB8AC3E}">
        <p14:creationId xmlns:p14="http://schemas.microsoft.com/office/powerpoint/2010/main" val="425170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89546" cy="6204345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 defTabSz="360000">
              <a:lnSpc>
                <a:spcPct val="150000"/>
              </a:lnSpc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Rücknahme und Widerruf: §§ 48, 49 VwVfG</a:t>
            </a:r>
          </a:p>
          <a:p>
            <a:pPr lvl="0" algn="ctr" defTabSz="360000">
              <a:lnSpc>
                <a:spcPct val="150000"/>
              </a:lnSpc>
            </a:pPr>
            <a:endParaRPr lang="de-DE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Abgrenzung: aufzuhebender VA belastend oder begünstigend?</a:t>
            </a:r>
            <a:endParaRPr lang="de-DE" sz="2400" b="1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IV.	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.-rechtlicher Erstattungsanspruch des Staates: § 49a VwVfG</a:t>
            </a:r>
          </a:p>
          <a:p>
            <a:pPr lvl="0" defTabSz="360000">
              <a:lnSpc>
                <a:spcPct val="150000"/>
              </a:lnSpc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Asp.-Inhaber muss Staat sein, da Festsetzung durch VA (§ 49a I 2 VwVfG)</a:t>
            </a:r>
            <a:endParaRPr lang="de-DE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470BB276-296A-4CA1-B5E2-AE7E4E4A3102}"/>
              </a:ext>
            </a:extLst>
          </p:cNvPr>
          <p:cNvSpPr txBox="1"/>
          <p:nvPr/>
        </p:nvSpPr>
        <p:spPr>
          <a:xfrm>
            <a:off x="4403328" y="2133993"/>
            <a:ext cx="7617029" cy="28453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Legaldefinition „begünstigender VA“</a:t>
            </a:r>
          </a:p>
          <a:p>
            <a:pPr lvl="0" defTabSz="360000">
              <a:lnSpc>
                <a:spcPct val="13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§ 48 I 2 VwVfG: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ein Recht oder einen rechtlich 	erheblichen Vorteil begründet oder bestätigt hat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lvl="0" defTabSz="360000">
              <a:lnSpc>
                <a:spcPct val="13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Einschränkungen in Abs. 2 - 4 (ebenso: § 49 VwVfG)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3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1. Vertrauensschutz (Abs. 2, 3)</a:t>
            </a:r>
          </a:p>
          <a:p>
            <a:pPr lvl="0" defTabSz="360000">
              <a:lnSpc>
                <a:spcPct val="13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2. Jahresfrist (Abs. 4)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AF5B9FC-E085-4415-BDA9-D1BD7737769B}"/>
              </a:ext>
            </a:extLst>
          </p:cNvPr>
          <p:cNvSpPr txBox="1"/>
          <p:nvPr/>
        </p:nvSpPr>
        <p:spPr>
          <a:xfrm>
            <a:off x="1145219" y="2133991"/>
            <a:ext cx="2911876" cy="28453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30000"/>
              </a:lnSpc>
              <a:defRPr/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50 VwVfG</a:t>
            </a:r>
          </a:p>
          <a:p>
            <a:pPr lvl="0" defTabSz="360000">
              <a:lnSpc>
                <a:spcPct val="130000"/>
              </a:lnSpc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gilt nicht bei einem zulässigen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kumimoji="0" lang="de-DE" sz="2400" b="0" i="0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-gründeten Rechts-behelf (Widerspruch / </a:t>
            </a:r>
            <a:r>
              <a:rPr kumimoji="0" lang="de-DE" sz="2400" b="0" i="0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AnfKl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.) von Dritten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954C2513-FAE5-44E0-9810-474AF7D268AE}"/>
              </a:ext>
            </a:extLst>
          </p:cNvPr>
          <p:cNvCxnSpPr>
            <a:cxnSpLocks/>
          </p:cNvCxnSpPr>
          <p:nvPr/>
        </p:nvCxnSpPr>
        <p:spPr>
          <a:xfrm>
            <a:off x="8524909" y="1909175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AutoShape 2">
            <a:extLst>
              <a:ext uri="{FF2B5EF4-FFF2-40B4-BE49-F238E27FC236}">
                <a16:creationId xmlns:a16="http://schemas.microsoft.com/office/drawing/2014/main" id="{B655E418-644B-4332-B43C-41E6162B96FC}"/>
              </a:ext>
            </a:extLst>
          </p:cNvPr>
          <p:cNvSpPr>
            <a:spLocks/>
          </p:cNvSpPr>
          <p:nvPr/>
        </p:nvSpPr>
        <p:spPr bwMode="auto">
          <a:xfrm rot="10800000">
            <a:off x="4057095" y="2133991"/>
            <a:ext cx="497942" cy="2845343"/>
          </a:xfrm>
          <a:prstGeom prst="rightBrace">
            <a:avLst>
              <a:gd name="adj1" fmla="val 0"/>
              <a:gd name="adj2" fmla="val 50147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D95A17E-A716-82FA-FBB5-29AAB86A89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B03E20C9-ACCD-F228-CC98-BAE746BC290C}"/>
              </a:ext>
            </a:extLst>
          </p:cNvPr>
          <p:cNvSpPr/>
          <p:nvPr/>
        </p:nvSpPr>
        <p:spPr>
          <a:xfrm>
            <a:off x="0" y="102357"/>
            <a:ext cx="2226733" cy="5622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Kurseinheit 19</a:t>
            </a:r>
          </a:p>
        </p:txBody>
      </p:sp>
    </p:spTree>
    <p:extLst>
      <p:ext uri="{BB962C8B-B14F-4D97-AF65-F5344CB8AC3E}">
        <p14:creationId xmlns:p14="http://schemas.microsoft.com/office/powerpoint/2010/main" val="720490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8B6F4-BB78-6BFA-AAF6-B4AAD833C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461910D0-080C-F6EA-AD18-48ABA76AAB60}"/>
              </a:ext>
            </a:extLst>
          </p:cNvPr>
          <p:cNvSpPr/>
          <p:nvPr/>
        </p:nvSpPr>
        <p:spPr>
          <a:xfrm>
            <a:off x="55124" y="1499915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8E57DCD-669F-6A6F-A8DA-F3A05A182D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320" y="2353341"/>
            <a:ext cx="9967609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Verwaltungsrecht AT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sz="3600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sz="3600" dirty="0">
                <a:solidFill>
                  <a:schemeClr val="bg1"/>
                </a:solidFill>
                <a:latin typeface="Frutiger" panose="020B0500000000000000" pitchFamily="34" charset="0"/>
              </a:rPr>
              <a:t>FALL 25 – Das schöne Dorf (1. Teil)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3F0F67E-C017-F00A-CBD0-C0A869797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5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5B4DE8C-1125-1DCE-7353-18EBBCDEE7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pic>
        <p:nvPicPr>
          <p:cNvPr id="7" name="Grafik 6" descr="Viertel Silhouette">
            <a:extLst>
              <a:ext uri="{FF2B5EF4-FFF2-40B4-BE49-F238E27FC236}">
                <a16:creationId xmlns:a16="http://schemas.microsoft.com/office/drawing/2014/main" id="{12885516-9EFD-45A8-C729-258ED8A101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8550" y="467996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47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71791" cy="6204345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Das schöne Dorf (1. Teil)</a:t>
            </a: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86E28A3A-7E1A-4E6D-A4E1-84DCF77DF76C}"/>
              </a:ext>
            </a:extLst>
          </p:cNvPr>
          <p:cNvCxnSpPr>
            <a:cxnSpLocks/>
          </p:cNvCxnSpPr>
          <p:nvPr/>
        </p:nvCxnSpPr>
        <p:spPr>
          <a:xfrm flipH="1">
            <a:off x="1802166" y="1537793"/>
            <a:ext cx="8100000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feld 26">
            <a:extLst>
              <a:ext uri="{FF2B5EF4-FFF2-40B4-BE49-F238E27FC236}">
                <a16:creationId xmlns:a16="http://schemas.microsoft.com/office/drawing/2014/main" id="{5AEF5AF6-BD2D-43D8-853A-DF7BAE45B424}"/>
              </a:ext>
            </a:extLst>
          </p:cNvPr>
          <p:cNvSpPr txBox="1"/>
          <p:nvPr/>
        </p:nvSpPr>
        <p:spPr>
          <a:xfrm>
            <a:off x="1100831" y="1242876"/>
            <a:ext cx="630315" cy="58982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E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F6F5B26E-891C-4ABA-A22C-9E9496EF912E}"/>
              </a:ext>
            </a:extLst>
          </p:cNvPr>
          <p:cNvSpPr txBox="1"/>
          <p:nvPr/>
        </p:nvSpPr>
        <p:spPr>
          <a:xfrm>
            <a:off x="10298096" y="1242870"/>
            <a:ext cx="1055703" cy="58982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Stadt L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4662E817-401B-4C09-899D-F290124D5BBD}"/>
              </a:ext>
            </a:extLst>
          </p:cNvPr>
          <p:cNvSpPr txBox="1"/>
          <p:nvPr/>
        </p:nvSpPr>
        <p:spPr>
          <a:xfrm>
            <a:off x="1802165" y="2010257"/>
            <a:ext cx="9889725" cy="37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Subventions-VA und Auszahlung (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Bezugnahme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auf § 3 RL)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OVG: Nichtigerklärung der Haushaltssatzung (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47 I Nr.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VwGO)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Anhörung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Kenntnis „Prozess“ (+)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		Über 1 Jahr später: Mitteilung des Rechtsamts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„neue Ziegel“ (falsch deklariert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ggü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E)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Anhörung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Kenntnis „neue Ziegel“ (-)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		Aufhebungs-VA und Rückerstattungs-VA</a:t>
            </a:r>
          </a:p>
        </p:txBody>
      </p: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3F20952B-F312-47D9-94BD-43A33D0B3854}"/>
              </a:ext>
            </a:extLst>
          </p:cNvPr>
          <p:cNvCxnSpPr>
            <a:cxnSpLocks/>
          </p:cNvCxnSpPr>
          <p:nvPr/>
        </p:nvCxnSpPr>
        <p:spPr>
          <a:xfrm>
            <a:off x="1364637" y="2010256"/>
            <a:ext cx="0" cy="378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>
            <a:extLst>
              <a:ext uri="{FF2B5EF4-FFF2-40B4-BE49-F238E27FC236}">
                <a16:creationId xmlns:a16="http://schemas.microsoft.com/office/drawing/2014/main" id="{5CA26464-AD98-453D-B7D1-BBA459B24A00}"/>
              </a:ext>
            </a:extLst>
          </p:cNvPr>
          <p:cNvSpPr txBox="1"/>
          <p:nvPr/>
        </p:nvSpPr>
        <p:spPr>
          <a:xfrm>
            <a:off x="1100831" y="5926387"/>
            <a:ext cx="630313" cy="58982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VG</a:t>
            </a:r>
            <a:endParaRPr kumimoji="0" lang="de-DE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0206363-3F7F-1731-3701-3C626A2E78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33908395-7AAB-0ADF-1D76-38E9EB0449A8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25</a:t>
            </a:r>
          </a:p>
        </p:txBody>
      </p:sp>
    </p:spTree>
    <p:extLst>
      <p:ext uri="{BB962C8B-B14F-4D97-AF65-F5344CB8AC3E}">
        <p14:creationId xmlns:p14="http://schemas.microsoft.com/office/powerpoint/2010/main" val="1666472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0769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2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5: Das schöne Dorf (1. Teil)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A.		Z / SEV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40 I 1 VwGO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öff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.-rechtliche Streitigkeit nichtverfassungsrechtlicher Art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Öff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.-rechtliche streitentscheidende Norm („modifizierte Subjektstheorie“)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einseitige Berechtigung oder Verpflichtung eines Hoheitsträgers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48, 49, 49a VwVfG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Typisch hoheitliche Handlungsform („Subordinationstheorie“)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2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x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 (§ 35 VwVfG: Regelung im Einzelfall mit Außenwirkung)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Sachzusammenhang zur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.-rechtlichen Subvention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Rückabwicklung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.-rechtlicher Leistung („Kehrseitentheorie“)</a:t>
            </a: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§§ 45, 52 VwGO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3B0592F-3BEA-2162-667E-AA6EE531CE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AC1092E6-DCAE-15C6-55E9-9338A150D71F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25</a:t>
            </a:r>
          </a:p>
        </p:txBody>
      </p:sp>
    </p:spTree>
    <p:extLst>
      <p:ext uri="{BB962C8B-B14F-4D97-AF65-F5344CB8AC3E}">
        <p14:creationId xmlns:p14="http://schemas.microsoft.com/office/powerpoint/2010/main" val="3069050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20" y="488272"/>
            <a:ext cx="11736279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§§ 61, 63 VwGO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E / Stadt L (Rechtsträgerprinzip)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88, 86 III VwGO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Klägerisches Begehren und Vorrang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maßnahmespez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RS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x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AnfKl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(§ 42 I, 1. Alt. VwGO)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2 x VA (Aufhebung und Rückerstattung)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Obj. Klagehäufung</a:t>
            </a: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§ 44 VwGO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derselbe Beklagte, Zusammenhang, dasselbe Gericht zuständig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„Gleichzeitig entscheidungsreif“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„Stufenverhältnis“: Rückerstattungs-VA ist abhängig vom Aufhebungs-VA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1. Stufe ist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AnfKl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(Gestaltungsklage = Durchbrechung von Gewaltenteilung)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 113 IV VwGO analog (2. Stufe ≠ Leistung) oder § 44 VwGO 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B8B64D1-E0E8-D66D-1260-024993320E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36F50E92-5896-3AD0-7711-6BCC07B26394}"/>
              </a:ext>
            </a:extLst>
          </p:cNvPr>
          <p:cNvSpPr/>
          <p:nvPr/>
        </p:nvSpPr>
        <p:spPr>
          <a:xfrm>
            <a:off x="0" y="102357"/>
            <a:ext cx="2176818" cy="573207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25</a:t>
            </a:r>
          </a:p>
        </p:txBody>
      </p:sp>
    </p:spTree>
    <p:extLst>
      <p:ext uri="{BB962C8B-B14F-4D97-AF65-F5344CB8AC3E}">
        <p14:creationId xmlns:p14="http://schemas.microsoft.com/office/powerpoint/2010/main" val="3285771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89546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Bes.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SEV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42 II VwGO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Möglichkeit </a:t>
            </a:r>
            <a:r>
              <a:rPr kumimoji="0" lang="de-DE" sz="2400" b="0" i="0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subj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RV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bzgl. Aufhebungs-VA: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Sonderbeziehung (Subventions-VA)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bzgl.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Rückerstattungs-VA: Art. 2 I GG („Adressatentheorie“)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68 ff VwGO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Vorverfahren unterstellen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74 I 1 VwGO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Klagefrist unterstellen (1 Monat ab Zustellung des WB)</a:t>
            </a: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B.		Begründetheit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(+), soweit	 § 113 I 1 VwGO:	→ der VA rechtswidrig ist und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 									  	→ der Kläger dadurch in seinen Rechten verletzt 														ist (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subj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RV)</a:t>
            </a:r>
            <a:endParaRPr lang="de-DE" sz="2400" baseline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F99702C-15B3-2714-3C48-D1666E8424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0C566DC8-F6E2-AE14-E99F-47D06FC4C4FA}"/>
              </a:ext>
            </a:extLst>
          </p:cNvPr>
          <p:cNvSpPr/>
          <p:nvPr/>
        </p:nvSpPr>
        <p:spPr>
          <a:xfrm>
            <a:off x="0" y="102357"/>
            <a:ext cx="2197290" cy="573207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25</a:t>
            </a:r>
          </a:p>
        </p:txBody>
      </p:sp>
    </p:spTree>
    <p:extLst>
      <p:ext uri="{BB962C8B-B14F-4D97-AF65-F5344CB8AC3E}">
        <p14:creationId xmlns:p14="http://schemas.microsoft.com/office/powerpoint/2010/main" val="984109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89546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Aufhebungs-VA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Rechtmäßigkeit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als Rücknahme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a)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RGL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 48 I VwVfG anwendbar, da kein Sonderrecht mit Sperrwirkung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de-DE" sz="2400" b="0" i="0" u="sng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Formell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insbes. Anhörung erfolgt (§ 28 I VwVfG)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Materiell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aufzuhebender Subventions-VA rechtswidrig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Einschränkungen bei begünstigenden VA: § 48 I 2, II - IV VwVfG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[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Aufbau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Prüfungsstandort der Einschränkungen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ob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oder RF]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DD150F5-FE7C-DDC7-B915-E61F6EDEA0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5390D45D-A4C1-F2D5-55DE-B6B0BB3BCD06}"/>
              </a:ext>
            </a:extLst>
          </p:cNvPr>
          <p:cNvSpPr/>
          <p:nvPr/>
        </p:nvSpPr>
        <p:spPr>
          <a:xfrm>
            <a:off x="0" y="102357"/>
            <a:ext cx="2245057" cy="600503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25</a:t>
            </a:r>
          </a:p>
        </p:txBody>
      </p:sp>
    </p:spTree>
    <p:extLst>
      <p:ext uri="{BB962C8B-B14F-4D97-AF65-F5344CB8AC3E}">
        <p14:creationId xmlns:p14="http://schemas.microsoft.com/office/powerpoint/2010/main" val="2515092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961182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Auf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zuhebender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Subventions-VA rechtswidrig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(a)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RGL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Existent?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Haushaltsplan: (-), da keine Außenwirkung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ggü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Bürger gemäß § 80 III 2 GO 				bzw. § 3 II HGrG, d.h. er ermächtigt nur die Verwaltung, Ausgaben zu leisten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[i.Ü. Nichtigerklärung des OVG mit ex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tunc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Wirkung, § 47 I Nr. 2 VwGO]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Richtlinie: (-), da keine Außenwirkung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ggü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Bürger (Verwaltungsvorschrift)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Nötig: Vorbehalt des Gesetzes?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„Wesentlichkeitstheorie“: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praktische Konkordanz (D / RSP: Art. 20 GG)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Leistungsverw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nicht gesetzesgebunden (Sachverstand + Flexibilität), 				sofern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kein mittelbarer GR-Eingriff bei Dritten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hM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„Totalvorbehalt“)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1339563-F4C0-6C0E-D723-E717379AB7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1888DE1D-9FCA-6550-0F15-630F3B78C002}"/>
              </a:ext>
            </a:extLst>
          </p:cNvPr>
          <p:cNvSpPr/>
          <p:nvPr/>
        </p:nvSpPr>
        <p:spPr>
          <a:xfrm>
            <a:off x="0" y="102357"/>
            <a:ext cx="2190466" cy="614150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25</a:t>
            </a:r>
          </a:p>
        </p:txBody>
      </p:sp>
    </p:spTree>
    <p:extLst>
      <p:ext uri="{BB962C8B-B14F-4D97-AF65-F5344CB8AC3E}">
        <p14:creationId xmlns:p14="http://schemas.microsoft.com/office/powerpoint/2010/main" val="412244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89546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(b)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Vorauss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bei Vorrang des Gesetzes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kein Verstoß gegen höherrangiges Recht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Formell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Zuständigkeit / Verfahren / Form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Materiell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„Ob“ im Haushaltsplan: „Budgetrecht“ gemäß § 80 III 1 GO bzw. § 3 I HGrG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	→ hier: Verstoß, da OVG Haushaltssatzung für nichtig erklärt hat mit ex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tunc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			Wirkung (§ 47 I Nr. 2 VwGO)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Zw.-Erg.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aufzuhebender Subventions-VA rechtswidrig</a:t>
            </a: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[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Hinweis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	Weitere Anforderungen bei Subventionen wären die Einhaltung von 						Art. 107, 108 AEUV und der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Gleichheitsgrds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aus Art. 3 I GG]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8513F92-ADF6-29C2-6C3E-645D4DF6BD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EFB32109-8FCD-1887-B1FB-CBEEE36B8378}"/>
              </a:ext>
            </a:extLst>
          </p:cNvPr>
          <p:cNvSpPr/>
          <p:nvPr/>
        </p:nvSpPr>
        <p:spPr>
          <a:xfrm>
            <a:off x="0" y="102357"/>
            <a:ext cx="2169994" cy="566383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25</a:t>
            </a:r>
          </a:p>
        </p:txBody>
      </p:sp>
    </p:spTree>
    <p:extLst>
      <p:ext uri="{BB962C8B-B14F-4D97-AF65-F5344CB8AC3E}">
        <p14:creationId xmlns:p14="http://schemas.microsoft.com/office/powerpoint/2010/main" val="3142750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89546" cy="4173020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(2)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Einschränkungen bei begünstigendem Geldleistungs-VA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Subventions-VA als begünstigender Geldleistungs-VA: § 48 I 2, II VwVfG 				(„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eine einmalige oder laufende Geldleistung oder teilbare Sachleistung 			gewährt oder hierfür Voraussetzung ist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“)		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Einschränkungen sind: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-	Vertrauensschutz nach § 48 II VwVfG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-	Jahresfrist nach § 48 IV VwVfG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978D3DA7-243D-4A27-9BFE-D29D406338E5}"/>
              </a:ext>
            </a:extLst>
          </p:cNvPr>
          <p:cNvCxnSpPr>
            <a:cxnSpLocks/>
          </p:cNvCxnSpPr>
          <p:nvPr/>
        </p:nvCxnSpPr>
        <p:spPr>
          <a:xfrm>
            <a:off x="6096000" y="4661292"/>
            <a:ext cx="0" cy="19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26BEA94B-956B-EFE0-1CA7-0DCD5057CF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39F4C7F2-651A-1BA2-9D9E-054AFFF786CF}"/>
              </a:ext>
            </a:extLst>
          </p:cNvPr>
          <p:cNvSpPr/>
          <p:nvPr/>
        </p:nvSpPr>
        <p:spPr>
          <a:xfrm>
            <a:off x="0" y="102357"/>
            <a:ext cx="2101755" cy="566383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25</a:t>
            </a:r>
          </a:p>
        </p:txBody>
      </p:sp>
    </p:spTree>
    <p:extLst>
      <p:ext uri="{BB962C8B-B14F-4D97-AF65-F5344CB8AC3E}">
        <p14:creationId xmlns:p14="http://schemas.microsoft.com/office/powerpoint/2010/main" val="1219833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89546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Vertrauensschutz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§ 48 II VwVfG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Satz 1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tatsächliches Vertrauen auf den Bestand (+) und Vertrauen schutzwürdig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Satz 2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Vertrauen i.d.R. schutzwürdig, wenn gewährte Leistungen verbraucht (+)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(cc)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Satz 3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Ausschluss des Vertrauens, hier evtl. Nr. 3: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Rechtswidrigkeit des 					Verwaltungsaktes kannte oder infolge grober Fahrlässigkeit nicht kannte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(-), nur Kenntnis vom Prozess (OVG-Verfahren) ≠ grob fahrlässige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Unkennt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	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Rechtswidrigkeit des Subventions-VA („wer die im Verkehr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erfor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derliche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Sorgfalt in besonders schwerem Maße verletzt“)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15E66095-0FF8-44B0-A355-E32A7223B75E}"/>
              </a:ext>
            </a:extLst>
          </p:cNvPr>
          <p:cNvCxnSpPr>
            <a:cxnSpLocks/>
            <a:stCxn id="6" idx="1"/>
          </p:cNvCxnSpPr>
          <p:nvPr/>
        </p:nvCxnSpPr>
        <p:spPr>
          <a:xfrm>
            <a:off x="11646763" y="2084352"/>
            <a:ext cx="0" cy="459823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AutoShape 2">
            <a:extLst>
              <a:ext uri="{FF2B5EF4-FFF2-40B4-BE49-F238E27FC236}">
                <a16:creationId xmlns:a16="http://schemas.microsoft.com/office/drawing/2014/main" id="{2F7E066C-76B0-4B77-9208-76A629359B4A}"/>
              </a:ext>
            </a:extLst>
          </p:cNvPr>
          <p:cNvSpPr>
            <a:spLocks/>
          </p:cNvSpPr>
          <p:nvPr/>
        </p:nvSpPr>
        <p:spPr bwMode="auto">
          <a:xfrm rot="10800000" flipH="1">
            <a:off x="11133982" y="1822585"/>
            <a:ext cx="512781" cy="525078"/>
          </a:xfrm>
          <a:prstGeom prst="rightBrace">
            <a:avLst>
              <a:gd name="adj1" fmla="val 0"/>
              <a:gd name="adj2" fmla="val 50147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A0903D66-8809-4744-9DBB-4AF9DC09DD35}"/>
              </a:ext>
            </a:extLst>
          </p:cNvPr>
          <p:cNvCxnSpPr>
            <a:cxnSpLocks/>
          </p:cNvCxnSpPr>
          <p:nvPr/>
        </p:nvCxnSpPr>
        <p:spPr>
          <a:xfrm>
            <a:off x="6099304" y="218272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A895AD8B-20CB-4C82-BC1F-C4D667D3902B}"/>
              </a:ext>
            </a:extLst>
          </p:cNvPr>
          <p:cNvCxnSpPr>
            <a:cxnSpLocks/>
          </p:cNvCxnSpPr>
          <p:nvPr/>
        </p:nvCxnSpPr>
        <p:spPr>
          <a:xfrm flipH="1">
            <a:off x="8087557" y="2347663"/>
            <a:ext cx="3046425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7F3F5577-F9FF-4CE7-A212-82AB43347A34}"/>
              </a:ext>
            </a:extLst>
          </p:cNvPr>
          <p:cNvCxnSpPr>
            <a:cxnSpLocks/>
          </p:cNvCxnSpPr>
          <p:nvPr/>
        </p:nvCxnSpPr>
        <p:spPr>
          <a:xfrm flipH="1">
            <a:off x="8087557" y="1822585"/>
            <a:ext cx="3046425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7545D8EA-ACC2-447C-99DF-71089080997A}"/>
              </a:ext>
            </a:extLst>
          </p:cNvPr>
          <p:cNvCxnSpPr>
            <a:cxnSpLocks/>
          </p:cNvCxnSpPr>
          <p:nvPr/>
        </p:nvCxnSpPr>
        <p:spPr>
          <a:xfrm>
            <a:off x="8105658" y="1822585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>
            <a:extLst>
              <a:ext uri="{FF2B5EF4-FFF2-40B4-BE49-F238E27FC236}">
                <a16:creationId xmlns:a16="http://schemas.microsoft.com/office/drawing/2014/main" id="{9A1A92C8-576B-A795-1099-BDD8864CFA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942EE852-1A95-A0D6-78A3-BB063AA01B24}"/>
              </a:ext>
            </a:extLst>
          </p:cNvPr>
          <p:cNvSpPr/>
          <p:nvPr/>
        </p:nvSpPr>
        <p:spPr>
          <a:xfrm>
            <a:off x="0" y="102357"/>
            <a:ext cx="2265525" cy="540000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25</a:t>
            </a:r>
          </a:p>
        </p:txBody>
      </p:sp>
    </p:spTree>
    <p:extLst>
      <p:ext uri="{BB962C8B-B14F-4D97-AF65-F5344CB8AC3E}">
        <p14:creationId xmlns:p14="http://schemas.microsoft.com/office/powerpoint/2010/main" val="2452900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89546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an sich gemäß § 48 II 1 VwVfG Abwägung mit öffentlichem Interesse nötig, 			kann aber offenbleiben, da…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Jahresfrist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§ 48 IV VwVfG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„Entscheidungsfrist“ (MM: „Bearbeitungsfrist“)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Beginn: Kenntnis des zuständigen Amtswalters von allen erheblichen Tat-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sachen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für sachgemäße Entscheidung, wobei auch Rechtsfehler erfasst 				werden (Erkenntnis der Rechtswidrigkeit des Subventions-VA)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vollständige Kenntniserlangung erst mit Anhörung des Betroffenen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hier: 	ab 1. Anhörung zur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Rw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des VA mehr als 1 Jahr vergangen = verfristet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(2. Anhörung unerheblich, da diese sich auf „neue Ziegel“ bezieht)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Zw.-Erg.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Aufhebungs-VA als Rücknahme rechtswidrig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15E66095-0FF8-44B0-A355-E32A7223B75E}"/>
              </a:ext>
            </a:extLst>
          </p:cNvPr>
          <p:cNvCxnSpPr>
            <a:cxnSpLocks/>
          </p:cNvCxnSpPr>
          <p:nvPr/>
        </p:nvCxnSpPr>
        <p:spPr>
          <a:xfrm>
            <a:off x="11646763" y="218272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D33E83E6-A836-4E8C-60BC-8ECC36CE9A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794617" y="0"/>
            <a:ext cx="1767292" cy="899031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B969B10B-0133-929C-EEFD-20B6C26A6DC3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25</a:t>
            </a:r>
          </a:p>
        </p:txBody>
      </p:sp>
    </p:spTree>
    <p:extLst>
      <p:ext uri="{BB962C8B-B14F-4D97-AF65-F5344CB8AC3E}">
        <p14:creationId xmlns:p14="http://schemas.microsoft.com/office/powerpoint/2010/main" val="1767935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89546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Rechtmäßigkeit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als Widerruf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?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ohne Problematik „Fehlerüberwindung bei VA“ möglich, da Sachverhalt nur 			von „Aufhebung“ spricht (Austausch der RGL / Umdeutung unnötig)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a)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RGL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 49 VwVfG anwendbar „erst recht“ auf rechtswidrigen Subventions-VA, da 			geringerer Vertrauensschutz beim Bürger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bei begünstigendem Geldleistungs-VA: § 49 III VwVfG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de-DE" sz="2400" b="0" i="0" u="sng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Formell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insbes. Anhörung erfolgt (§ 28 I VwVfG)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C3B3173-64A0-C14C-8FE7-D5729F205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E7248423-0B15-016D-E18A-758FB838ABFE}"/>
              </a:ext>
            </a:extLst>
          </p:cNvPr>
          <p:cNvSpPr/>
          <p:nvPr/>
        </p:nvSpPr>
        <p:spPr>
          <a:xfrm>
            <a:off x="0" y="102357"/>
            <a:ext cx="2251881" cy="55955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25</a:t>
            </a:r>
          </a:p>
        </p:txBody>
      </p:sp>
    </p:spTree>
    <p:extLst>
      <p:ext uri="{BB962C8B-B14F-4D97-AF65-F5344CB8AC3E}">
        <p14:creationId xmlns:p14="http://schemas.microsoft.com/office/powerpoint/2010/main" val="419954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89546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Materiell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Widerrufsgrund: § 49 III 1 VwVfG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darüber hinaus: kein Vertrauensschutz (nicht: § 48 II VwVfG analog)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EBB47BED-6C59-4E6D-B932-FBAAB1CAE41F}"/>
              </a:ext>
            </a:extLst>
          </p:cNvPr>
          <p:cNvCxnSpPr>
            <a:cxnSpLocks/>
          </p:cNvCxnSpPr>
          <p:nvPr/>
        </p:nvCxnSpPr>
        <p:spPr>
          <a:xfrm>
            <a:off x="6095999" y="1803074"/>
            <a:ext cx="2520000" cy="18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1A57D947-48DD-48B0-8F93-AF6A5790B953}"/>
              </a:ext>
            </a:extLst>
          </p:cNvPr>
          <p:cNvSpPr txBox="1"/>
          <p:nvPr/>
        </p:nvSpPr>
        <p:spPr>
          <a:xfrm>
            <a:off x="1158448" y="1983072"/>
            <a:ext cx="4801428" cy="376078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defTabSz="3600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Nr. 1: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zweckwidrige Verwendung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3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wenn die Leistung nicht, nicht 	alsbald nach der Erbringung 	oder nicht mehr für den in dem 	Verwaltungsakt bestimmten 	Zweck verwendet wird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lvl="0" defTabSz="360000">
              <a:lnSpc>
                <a:spcPct val="13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„neue Ziegel“ ≠ „alte Ziegel“</a:t>
            </a:r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D16E6C86-E78E-4265-956C-233AAA5468E2}"/>
              </a:ext>
            </a:extLst>
          </p:cNvPr>
          <p:cNvCxnSpPr>
            <a:cxnSpLocks/>
          </p:cNvCxnSpPr>
          <p:nvPr/>
        </p:nvCxnSpPr>
        <p:spPr>
          <a:xfrm flipH="1">
            <a:off x="3576000" y="1803073"/>
            <a:ext cx="252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>
            <a:extLst>
              <a:ext uri="{FF2B5EF4-FFF2-40B4-BE49-F238E27FC236}">
                <a16:creationId xmlns:a16="http://schemas.microsoft.com/office/drawing/2014/main" id="{82CBEE4C-5EF0-43E0-805D-614C5C0D5334}"/>
              </a:ext>
            </a:extLst>
          </p:cNvPr>
          <p:cNvSpPr txBox="1"/>
          <p:nvPr/>
        </p:nvSpPr>
        <p:spPr>
          <a:xfrm>
            <a:off x="6232123" y="1983071"/>
            <a:ext cx="4937553" cy="376078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defTabSz="3600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Nr. 2: Auflagenverstoß</a:t>
            </a:r>
            <a:endParaRPr kumimoji="0" lang="de-DE" sz="2400" b="0" i="0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3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wenn mit dem Verwaltungsakt 	eine Auflage verbunden ist und 	der Begünstigte diese nicht oder 	nicht innerhalb einer ihm gesetz-	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Frist erfüllt hat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lvl="0" defTabSz="360000">
              <a:lnSpc>
                <a:spcPct val="13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Auflage konkludent durch Bezug-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nahme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RL im Subventions-VA</a:t>
            </a:r>
          </a:p>
        </p:txBody>
      </p:sp>
      <p:sp>
        <p:nvSpPr>
          <p:cNvPr id="12" name="AutoShape 2">
            <a:extLst>
              <a:ext uri="{FF2B5EF4-FFF2-40B4-BE49-F238E27FC236}">
                <a16:creationId xmlns:a16="http://schemas.microsoft.com/office/drawing/2014/main" id="{CF062FB0-05EF-4122-B9FB-B8DFE0B1CF07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5943030" y="1061622"/>
            <a:ext cx="365123" cy="9912717"/>
          </a:xfrm>
          <a:prstGeom prst="rightBrace">
            <a:avLst>
              <a:gd name="adj1" fmla="val 155735"/>
              <a:gd name="adj2" fmla="val 50121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01F45C4-4B4F-03CB-1A9E-01ACA364C5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40F292CC-DE01-B6AB-F20A-4D3F88052776}"/>
              </a:ext>
            </a:extLst>
          </p:cNvPr>
          <p:cNvSpPr/>
          <p:nvPr/>
        </p:nvSpPr>
        <p:spPr>
          <a:xfrm>
            <a:off x="0" y="102357"/>
            <a:ext cx="2210937" cy="555101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25</a:t>
            </a:r>
          </a:p>
        </p:txBody>
      </p:sp>
    </p:spTree>
    <p:extLst>
      <p:ext uri="{BB962C8B-B14F-4D97-AF65-F5344CB8AC3E}">
        <p14:creationId xmlns:p14="http://schemas.microsoft.com/office/powerpoint/2010/main" val="2283677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89546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Jahresfrist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§ 49 III 2 VwVfG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§ 48 IV VwVfG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„Entscheidungsfrist“ (s. oben)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hier: 	ab 2. Anhörung zum Umstand „neue Ziegel“ (Widerrufsgrund) noch 						kein Jahr vergangen = gewahrt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RF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„kann“ = Ermessen: VG prüft Fehler (§ 114 S. 1 VwGO)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kein Ermessensausfall (von K gerügt), falls intendiertes Ermessen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(+),	Grundsatz der Wirtschaftlichkeit und Sparsamkeit (§ 6 I HGrG)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(+),	Subventions-VA ist rechtswidrig (Art. 20 III GG)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(+),	kein atypischer Sachverhalt (zweckwidrige Verwendung von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Subv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Zw.-Erg.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Aufhebungs-VA als Widerruf rechtmäßig</a:t>
            </a: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B759B0A-8946-0591-01AD-D450E35BD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C27AF1CC-D992-1E52-B127-292CE68E87E0}"/>
              </a:ext>
            </a:extLst>
          </p:cNvPr>
          <p:cNvSpPr/>
          <p:nvPr/>
        </p:nvSpPr>
        <p:spPr>
          <a:xfrm>
            <a:off x="0" y="102357"/>
            <a:ext cx="2183642" cy="607327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25</a:t>
            </a:r>
          </a:p>
        </p:txBody>
      </p:sp>
    </p:spTree>
    <p:extLst>
      <p:ext uri="{BB962C8B-B14F-4D97-AF65-F5344CB8AC3E}">
        <p14:creationId xmlns:p14="http://schemas.microsoft.com/office/powerpoint/2010/main" val="2320496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89546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Rückerstattungs-VA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RGL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 49a I VwVfG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beinhaltet VA-Befugnis für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.-rechtlichen Erstattungsanspruch des Staates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de-DE" sz="2400" b="0" i="0" u="sng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Formell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insbes. Anhörung erfolgt (§ 28 I VwVfG)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Materiell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Widerruf des Subventions-VA mit ex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tunc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Wirkung (unterstellen)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Leistungen erbracht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CFDFEEF-90D9-0A06-9D9A-7A9BC4B27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85DE3F97-FA7D-D203-33E3-A5385A81841A}"/>
              </a:ext>
            </a:extLst>
          </p:cNvPr>
          <p:cNvSpPr/>
          <p:nvPr/>
        </p:nvSpPr>
        <p:spPr>
          <a:xfrm>
            <a:off x="0" y="102357"/>
            <a:ext cx="2245057" cy="620974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25</a:t>
            </a:r>
          </a:p>
        </p:txBody>
      </p:sp>
    </p:spTree>
    <p:extLst>
      <p:ext uri="{BB962C8B-B14F-4D97-AF65-F5344CB8AC3E}">
        <p14:creationId xmlns:p14="http://schemas.microsoft.com/office/powerpoint/2010/main" val="2180669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89546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RF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Gebundene Entscheidung: § 49a I 1 VwVfG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sind bereits erbrachte Leistungen zu erstatten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Umfang der Erstattung: § 49a II VwVfG</a:t>
            </a: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Zw.-Erg.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Rückerstattungs-VA rechtmäßig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Ergebnis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Klage unbegründet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A5465DA7-C309-4722-B6B8-42152E858FAC}"/>
              </a:ext>
            </a:extLst>
          </p:cNvPr>
          <p:cNvCxnSpPr>
            <a:cxnSpLocks/>
          </p:cNvCxnSpPr>
          <p:nvPr/>
        </p:nvCxnSpPr>
        <p:spPr>
          <a:xfrm>
            <a:off x="6101400" y="2841761"/>
            <a:ext cx="2520000" cy="18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BA4DE2FD-1B3B-439E-86B8-50308DB7D27A}"/>
              </a:ext>
            </a:extLst>
          </p:cNvPr>
          <p:cNvSpPr txBox="1"/>
          <p:nvPr/>
        </p:nvSpPr>
        <p:spPr>
          <a:xfrm>
            <a:off x="1163849" y="3021759"/>
            <a:ext cx="4801428" cy="235348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Satz 1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3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Verweis auf §§ 812 ff BGB 	(ungerechtfertigte Bereicherung)</a:t>
            </a: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398B8A52-98CE-4C66-9559-63894B9D7EE1}"/>
              </a:ext>
            </a:extLst>
          </p:cNvPr>
          <p:cNvCxnSpPr>
            <a:cxnSpLocks/>
          </p:cNvCxnSpPr>
          <p:nvPr/>
        </p:nvCxnSpPr>
        <p:spPr>
          <a:xfrm flipH="1">
            <a:off x="3581401" y="2841760"/>
            <a:ext cx="252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AF6C44C3-9908-4C78-9FD0-3FC30DFE377A}"/>
              </a:ext>
            </a:extLst>
          </p:cNvPr>
          <p:cNvSpPr txBox="1"/>
          <p:nvPr/>
        </p:nvSpPr>
        <p:spPr>
          <a:xfrm>
            <a:off x="6237523" y="3021759"/>
            <a:ext cx="5723658" cy="235349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defTabSz="3600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 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Satz 2</a:t>
            </a:r>
            <a:endParaRPr kumimoji="0" lang="de-DE" sz="2400" b="0" i="0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3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kein Wegfall der Bereicherung (§ 818 	III 	BGB) bei grober Fahrlässigkeit</a:t>
            </a:r>
          </a:p>
          <a:p>
            <a:pPr lvl="0" defTabSz="360000">
              <a:lnSpc>
                <a:spcPct val="13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hier (+), hohe Sorgfaltspflichten bei 	Subvention („Unterlagen lesen“)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8450E80B-2E7C-7468-D3D5-1AA0486C4D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2F03CBB2-6789-129A-46AC-501D96425AEE}"/>
              </a:ext>
            </a:extLst>
          </p:cNvPr>
          <p:cNvSpPr/>
          <p:nvPr/>
        </p:nvSpPr>
        <p:spPr>
          <a:xfrm>
            <a:off x="0" y="102357"/>
            <a:ext cx="2224585" cy="586855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25</a:t>
            </a:r>
          </a:p>
        </p:txBody>
      </p:sp>
    </p:spTree>
    <p:extLst>
      <p:ext uri="{BB962C8B-B14F-4D97-AF65-F5344CB8AC3E}">
        <p14:creationId xmlns:p14="http://schemas.microsoft.com/office/powerpoint/2010/main" val="2635662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2027F-0271-D821-97D4-D24D2899E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CC9BD148-8866-3DC3-3326-7A311E568828}"/>
              </a:ext>
            </a:extLst>
          </p:cNvPr>
          <p:cNvSpPr/>
          <p:nvPr/>
        </p:nvSpPr>
        <p:spPr>
          <a:xfrm>
            <a:off x="55124" y="1499915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F1AEFA1-A778-EF10-27FF-D5E1F66DA3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320" y="2353341"/>
            <a:ext cx="9967609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Verwaltungsrecht AT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sz="3600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sz="3600" dirty="0">
                <a:solidFill>
                  <a:schemeClr val="bg1"/>
                </a:solidFill>
                <a:latin typeface="Frutiger" panose="020B0500000000000000" pitchFamily="34" charset="0"/>
              </a:rPr>
              <a:t>FALL 25 – Das schöne Dorf (2. Teil)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DF6A835-0204-BD10-4552-FE9863ABC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21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809BE38-4503-EFE9-E975-37276074FA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pic>
        <p:nvPicPr>
          <p:cNvPr id="7" name="Grafik 6" descr="Viertel Silhouette">
            <a:extLst>
              <a:ext uri="{FF2B5EF4-FFF2-40B4-BE49-F238E27FC236}">
                <a16:creationId xmlns:a16="http://schemas.microsoft.com/office/drawing/2014/main" id="{A7D4F8C1-3237-D067-A25F-73C9B26DF1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8550" y="467996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478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71791" cy="4542352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Das schöne Dorf (2. Teil)</a:t>
            </a: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86E28A3A-7E1A-4E6D-A4E1-84DCF77DF76C}"/>
              </a:ext>
            </a:extLst>
          </p:cNvPr>
          <p:cNvCxnSpPr>
            <a:cxnSpLocks/>
          </p:cNvCxnSpPr>
          <p:nvPr/>
        </p:nvCxnSpPr>
        <p:spPr>
          <a:xfrm flipH="1">
            <a:off x="3213716" y="1537793"/>
            <a:ext cx="6480000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feld 26">
            <a:extLst>
              <a:ext uri="{FF2B5EF4-FFF2-40B4-BE49-F238E27FC236}">
                <a16:creationId xmlns:a16="http://schemas.microsoft.com/office/drawing/2014/main" id="{5AEF5AF6-BD2D-43D8-853A-DF7BAE45B424}"/>
              </a:ext>
            </a:extLst>
          </p:cNvPr>
          <p:cNvSpPr txBox="1"/>
          <p:nvPr/>
        </p:nvSpPr>
        <p:spPr>
          <a:xfrm>
            <a:off x="1029810" y="1242876"/>
            <a:ext cx="1926447" cy="58982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Gemeinde S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F6F5B26E-891C-4ABA-A22C-9E9496EF912E}"/>
              </a:ext>
            </a:extLst>
          </p:cNvPr>
          <p:cNvSpPr txBox="1"/>
          <p:nvPr/>
        </p:nvSpPr>
        <p:spPr>
          <a:xfrm>
            <a:off x="10077909" y="1242870"/>
            <a:ext cx="1084282" cy="58982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 B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4662E817-401B-4C09-899D-F290124D5BBD}"/>
              </a:ext>
            </a:extLst>
          </p:cNvPr>
          <p:cNvSpPr txBox="1"/>
          <p:nvPr/>
        </p:nvSpPr>
        <p:spPr>
          <a:xfrm>
            <a:off x="1802165" y="2010257"/>
            <a:ext cx="9889725" cy="222439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Subventions-VA und Auszahlung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		→ Verstoß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gegen § 39 RL (zu viele Einwohner)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Aufhebungs-VA und Rückerstattungs-VA nach Kenntniserlangung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Zu Recht?</a:t>
            </a:r>
          </a:p>
        </p:txBody>
      </p: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3F20952B-F312-47D9-94BD-43A33D0B3854}"/>
              </a:ext>
            </a:extLst>
          </p:cNvPr>
          <p:cNvCxnSpPr>
            <a:cxnSpLocks/>
          </p:cNvCxnSpPr>
          <p:nvPr/>
        </p:nvCxnSpPr>
        <p:spPr>
          <a:xfrm>
            <a:off x="1364637" y="2010256"/>
            <a:ext cx="0" cy="216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>
            <a:extLst>
              <a:ext uri="{FF2B5EF4-FFF2-40B4-BE49-F238E27FC236}">
                <a16:creationId xmlns:a16="http://schemas.microsoft.com/office/drawing/2014/main" id="{5CA26464-AD98-453D-B7D1-BBA459B24A00}"/>
              </a:ext>
            </a:extLst>
          </p:cNvPr>
          <p:cNvSpPr txBox="1"/>
          <p:nvPr/>
        </p:nvSpPr>
        <p:spPr>
          <a:xfrm>
            <a:off x="1100831" y="4332307"/>
            <a:ext cx="630313" cy="58982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VG</a:t>
            </a:r>
            <a:endParaRPr kumimoji="0" lang="de-DE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FDFB82B-0050-D5DE-C988-3F7DB56FE3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55E4FDF1-9ADF-92B7-D702-73E5508FEA9E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25</a:t>
            </a:r>
          </a:p>
        </p:txBody>
      </p:sp>
    </p:spTree>
    <p:extLst>
      <p:ext uri="{BB962C8B-B14F-4D97-AF65-F5344CB8AC3E}">
        <p14:creationId xmlns:p14="http://schemas.microsoft.com/office/powerpoint/2010/main" val="3629582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89546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algn="ctr" defTabSz="360000">
              <a:lnSpc>
                <a:spcPct val="150000"/>
              </a:lnSpc>
              <a:defRPr/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 25: Das schöne Dorf (2. Teil)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		Aufhebungs-VA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RGL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§ 48 I VwVfG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(materiell)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Aufzuhebender Subventions-VA rechtswidrig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Vorbehalt des Gesetzes?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Art. 28 II 1 GG: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 Gemeinden muss das Recht gewährleistet sein, alle 				Angelegenheiten der örtlichen Gemeinschaft im Rahmen der Gesetze in 				eigener Verantwortung zu regeln.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keine Notwendigkeit einer RGL für Subvention, da kein Eingriff in das Recht 			auf kommunale Selbstverwaltung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498601B-A691-CB66-4615-941B64395B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6BFD26AA-1384-80F2-1DB6-9C8DE1DAB8ED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25</a:t>
            </a:r>
          </a:p>
        </p:txBody>
      </p:sp>
    </p:spTree>
    <p:extLst>
      <p:ext uri="{BB962C8B-B14F-4D97-AF65-F5344CB8AC3E}">
        <p14:creationId xmlns:p14="http://schemas.microsoft.com/office/powerpoint/2010/main" val="243896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89546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Vorrang des Gesetzes?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Subventionen: „Ob“ im Haushaltsplan, Art. 107, 108 AEUV und Art. 3 I GG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hier: Verstoß gegen Selbstbindung der Verwaltung (§ 39 RL: Einwohnerzahl 			unter 5.000), wobei maßgeblich tatsächliche Verwaltungspraxis ist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Einschränkungen bei begünstigendem Geldleistungs-VA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Vertrauensschutz bei Geldleistungs-VA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§ 48 II VwVfG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zugunsten des Staates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nicht anwendbar (Art. 20 III GG)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Jahresfrist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§ 48 IV VwVfG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keine Verfristung ersichtlich (i.Ü. fraglich, ob anwendbar auf Staat)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Ermessensfehler nicht ersichtlich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Ergebnis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Aufhebungs-VA rechtmäßig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55F2EA0-4CC4-6B72-8EF5-90D7AB6928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290135E5-AED0-D3E8-5EFF-AA7D0C6F82CE}"/>
              </a:ext>
            </a:extLst>
          </p:cNvPr>
          <p:cNvSpPr/>
          <p:nvPr/>
        </p:nvSpPr>
        <p:spPr>
          <a:xfrm>
            <a:off x="0" y="102357"/>
            <a:ext cx="2306472" cy="586855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25</a:t>
            </a:r>
          </a:p>
        </p:txBody>
      </p:sp>
    </p:spTree>
    <p:extLst>
      <p:ext uri="{BB962C8B-B14F-4D97-AF65-F5344CB8AC3E}">
        <p14:creationId xmlns:p14="http://schemas.microsoft.com/office/powerpoint/2010/main" val="46217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89546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		Rückerstattungs-VA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RGL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§ 49a I VwVfG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(materiell)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Rücknahme des Subventions-VA (ex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tunc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und Leistungen erbracht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RF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gebunden: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sind bereits erbrachte Leistungen zu erstatten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Umfang der Erstattung: § 49a II VwVfG mit Verweis auf §§ 812 ff BGB, aber 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kein Wegfall der Bereicherung (§ 818 III BGB) bei grober Fahrlässigkeit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grobe Fahrlässigkeit der Gemeinde S (-), aber zugunsten des Staates ist 				§ 818 III BGB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nicht anwendbar (Art. 20 III GG)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Ergebnis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Rückerstattungs-VA rechtmäßig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E446C35-BD60-974E-2556-CF8CB48FC4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1DE7DD21-BB3A-7DDB-AFCF-62129353219B}"/>
              </a:ext>
            </a:extLst>
          </p:cNvPr>
          <p:cNvSpPr/>
          <p:nvPr/>
        </p:nvSpPr>
        <p:spPr>
          <a:xfrm>
            <a:off x="0" y="102357"/>
            <a:ext cx="2251881" cy="600503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25</a:t>
            </a:r>
          </a:p>
        </p:txBody>
      </p:sp>
    </p:spTree>
    <p:extLst>
      <p:ext uri="{BB962C8B-B14F-4D97-AF65-F5344CB8AC3E}">
        <p14:creationId xmlns:p14="http://schemas.microsoft.com/office/powerpoint/2010/main" val="347452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360000" tIns="360000" rIns="360000" bIns="360000" rtlCol="0">
        <a:noAutofit/>
      </a:bodyPr>
      <a:lstStyle>
        <a:defPPr algn="ctr">
          <a:defRPr sz="2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2804</Words>
  <Application>Microsoft Office PowerPoint</Application>
  <PresentationFormat>Breitbild</PresentationFormat>
  <Paragraphs>368</Paragraphs>
  <Slides>25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Frutiger</vt:lpstr>
      <vt:lpstr>Office</vt:lpstr>
      <vt:lpstr>Benutzerdefiniertes Design</vt:lpstr>
      <vt:lpstr>Verwaltungsrecht AT  Kurseinheit 19</vt:lpstr>
      <vt:lpstr>PowerPoint-Präsentation</vt:lpstr>
      <vt:lpstr>PowerPoint-Präsentation</vt:lpstr>
      <vt:lpstr>PowerPoint-Präsentation</vt:lpstr>
      <vt:lpstr>Verwaltungsrecht AT  FALL 25 – Das schöne Dorf (1. Teil)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Verwaltungsrecht AT  FALL 25 – Das schöne Dorf (2. Teil)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Stefan Middel</dc:creator>
  <cp:lastModifiedBy>Jana Panten</cp:lastModifiedBy>
  <cp:revision>1434</cp:revision>
  <cp:lastPrinted>2020-03-23T18:57:22Z</cp:lastPrinted>
  <dcterms:created xsi:type="dcterms:W3CDTF">2020-03-20T12:42:26Z</dcterms:created>
  <dcterms:modified xsi:type="dcterms:W3CDTF">2026-09-11T07:04:23Z</dcterms:modified>
</cp:coreProperties>
</file>