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5"/>
  </p:notesMasterIdLst>
  <p:sldIdLst>
    <p:sldId id="256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3" r:id="rId19"/>
    <p:sldId id="294" r:id="rId20"/>
    <p:sldId id="295" r:id="rId21"/>
    <p:sldId id="296" r:id="rId22"/>
    <p:sldId id="297" r:id="rId23"/>
    <p:sldId id="276" r:id="rId24"/>
  </p:sldIdLst>
  <p:sldSz cx="9144000" cy="6858000" type="screen4x3"/>
  <p:notesSz cx="9928225" cy="679767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7515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D675C1-D2EF-4C12-9A77-46D6172E9C4F}" v="182" dt="2024-06-27T08:17:43.8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79"/>
    <p:restoredTop sz="92913"/>
  </p:normalViewPr>
  <p:slideViewPr>
    <p:cSldViewPr>
      <p:cViewPr varScale="1">
        <p:scale>
          <a:sx n="103" d="100"/>
          <a:sy n="103" d="100"/>
        </p:scale>
        <p:origin x="229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liver Brandt" userId="d05560507b476171" providerId="LiveId" clId="{01D675C1-D2EF-4C12-9A77-46D6172E9C4F}"/>
    <pc:docChg chg="modSld modNotesMaster">
      <pc:chgData name="Oliver Brandt" userId="d05560507b476171" providerId="LiveId" clId="{01D675C1-D2EF-4C12-9A77-46D6172E9C4F}" dt="2024-06-27T08:17:43.871" v="291"/>
      <pc:docMkLst>
        <pc:docMk/>
      </pc:docMkLst>
      <pc:sldChg chg="modSp mod">
        <pc:chgData name="Oliver Brandt" userId="d05560507b476171" providerId="LiveId" clId="{01D675C1-D2EF-4C12-9A77-46D6172E9C4F}" dt="2024-06-27T07:45:08.556" v="17" actId="20577"/>
        <pc:sldMkLst>
          <pc:docMk/>
          <pc:sldMk cId="569267127" sldId="256"/>
        </pc:sldMkLst>
        <pc:spChg chg="mod">
          <ac:chgData name="Oliver Brandt" userId="d05560507b476171" providerId="LiveId" clId="{01D675C1-D2EF-4C12-9A77-46D6172E9C4F}" dt="2024-06-27T07:45:08.556" v="17" actId="20577"/>
          <ac:spMkLst>
            <pc:docMk/>
            <pc:sldMk cId="569267127" sldId="256"/>
            <ac:spMk id="2" creationId="{00000000-0000-0000-0000-000000000000}"/>
          </ac:spMkLst>
        </pc:spChg>
      </pc:sldChg>
      <pc:sldChg chg="modSp mod">
        <pc:chgData name="Oliver Brandt" userId="d05560507b476171" providerId="LiveId" clId="{01D675C1-D2EF-4C12-9A77-46D6172E9C4F}" dt="2024-06-27T07:48:24.426" v="115" actId="20577"/>
        <pc:sldMkLst>
          <pc:docMk/>
          <pc:sldMk cId="753880187" sldId="277"/>
        </pc:sldMkLst>
        <pc:spChg chg="mod">
          <ac:chgData name="Oliver Brandt" userId="d05560507b476171" providerId="LiveId" clId="{01D675C1-D2EF-4C12-9A77-46D6172E9C4F}" dt="2024-06-27T07:48:24.426" v="115" actId="20577"/>
          <ac:spMkLst>
            <pc:docMk/>
            <pc:sldMk cId="753880187" sldId="277"/>
            <ac:spMk id="2" creationId="{00000000-0000-0000-0000-000000000000}"/>
          </ac:spMkLst>
        </pc:spChg>
        <pc:spChg chg="mod">
          <ac:chgData name="Oliver Brandt" userId="d05560507b476171" providerId="LiveId" clId="{01D675C1-D2EF-4C12-9A77-46D6172E9C4F}" dt="2024-06-27T07:45:19.666" v="29" actId="20577"/>
          <ac:spMkLst>
            <pc:docMk/>
            <pc:sldMk cId="753880187" sldId="277"/>
            <ac:spMk id="3" creationId="{00000000-0000-0000-0000-000000000000}"/>
          </ac:spMkLst>
        </pc:spChg>
      </pc:sldChg>
      <pc:sldChg chg="modSp mod">
        <pc:chgData name="Oliver Brandt" userId="d05560507b476171" providerId="LiveId" clId="{01D675C1-D2EF-4C12-9A77-46D6172E9C4F}" dt="2024-06-27T07:50:17.196" v="132" actId="20577"/>
        <pc:sldMkLst>
          <pc:docMk/>
          <pc:sldMk cId="516185212" sldId="278"/>
        </pc:sldMkLst>
        <pc:spChg chg="mod">
          <ac:chgData name="Oliver Brandt" userId="d05560507b476171" providerId="LiveId" clId="{01D675C1-D2EF-4C12-9A77-46D6172E9C4F}" dt="2024-06-27T07:50:17.196" v="132" actId="20577"/>
          <ac:spMkLst>
            <pc:docMk/>
            <pc:sldMk cId="516185212" sldId="278"/>
            <ac:spMk id="2" creationId="{00000000-0000-0000-0000-000000000000}"/>
          </ac:spMkLst>
        </pc:spChg>
        <pc:spChg chg="mod">
          <ac:chgData name="Oliver Brandt" userId="d05560507b476171" providerId="LiveId" clId="{01D675C1-D2EF-4C12-9A77-46D6172E9C4F}" dt="2024-06-27T07:45:31.275" v="33" actId="20577"/>
          <ac:spMkLst>
            <pc:docMk/>
            <pc:sldMk cId="516185212" sldId="278"/>
            <ac:spMk id="3" creationId="{00000000-0000-0000-0000-000000000000}"/>
          </ac:spMkLst>
        </pc:spChg>
      </pc:sldChg>
      <pc:sldChg chg="modSp mod">
        <pc:chgData name="Oliver Brandt" userId="d05560507b476171" providerId="LiveId" clId="{01D675C1-D2EF-4C12-9A77-46D6172E9C4F}" dt="2024-06-27T07:50:52.868" v="140" actId="20577"/>
        <pc:sldMkLst>
          <pc:docMk/>
          <pc:sldMk cId="1525214442" sldId="279"/>
        </pc:sldMkLst>
        <pc:spChg chg="mod">
          <ac:chgData name="Oliver Brandt" userId="d05560507b476171" providerId="LiveId" clId="{01D675C1-D2EF-4C12-9A77-46D6172E9C4F}" dt="2024-06-27T07:50:52.868" v="140" actId="20577"/>
          <ac:spMkLst>
            <pc:docMk/>
            <pc:sldMk cId="1525214442" sldId="279"/>
            <ac:spMk id="2" creationId="{00000000-0000-0000-0000-000000000000}"/>
          </ac:spMkLst>
        </pc:spChg>
        <pc:spChg chg="mod">
          <ac:chgData name="Oliver Brandt" userId="d05560507b476171" providerId="LiveId" clId="{01D675C1-D2EF-4C12-9A77-46D6172E9C4F}" dt="2024-06-27T07:45:37.948" v="37" actId="20577"/>
          <ac:spMkLst>
            <pc:docMk/>
            <pc:sldMk cId="1525214442" sldId="279"/>
            <ac:spMk id="3" creationId="{00000000-0000-0000-0000-000000000000}"/>
          </ac:spMkLst>
        </pc:spChg>
      </pc:sldChg>
      <pc:sldChg chg="modSp mod">
        <pc:chgData name="Oliver Brandt" userId="d05560507b476171" providerId="LiveId" clId="{01D675C1-D2EF-4C12-9A77-46D6172E9C4F}" dt="2024-06-27T07:51:22.571" v="145" actId="20577"/>
        <pc:sldMkLst>
          <pc:docMk/>
          <pc:sldMk cId="1985929453" sldId="280"/>
        </pc:sldMkLst>
        <pc:spChg chg="mod">
          <ac:chgData name="Oliver Brandt" userId="d05560507b476171" providerId="LiveId" clId="{01D675C1-D2EF-4C12-9A77-46D6172E9C4F}" dt="2024-06-27T07:51:22.571" v="145" actId="20577"/>
          <ac:spMkLst>
            <pc:docMk/>
            <pc:sldMk cId="1985929453" sldId="280"/>
            <ac:spMk id="2" creationId="{00000000-0000-0000-0000-000000000000}"/>
          </ac:spMkLst>
        </pc:spChg>
        <pc:spChg chg="mod">
          <ac:chgData name="Oliver Brandt" userId="d05560507b476171" providerId="LiveId" clId="{01D675C1-D2EF-4C12-9A77-46D6172E9C4F}" dt="2024-06-27T07:45:44.418" v="41" actId="20577"/>
          <ac:spMkLst>
            <pc:docMk/>
            <pc:sldMk cId="1985929453" sldId="280"/>
            <ac:spMk id="3" creationId="{00000000-0000-0000-0000-000000000000}"/>
          </ac:spMkLst>
        </pc:spChg>
      </pc:sldChg>
      <pc:sldChg chg="modSp mod">
        <pc:chgData name="Oliver Brandt" userId="d05560507b476171" providerId="LiveId" clId="{01D675C1-D2EF-4C12-9A77-46D6172E9C4F}" dt="2024-06-27T07:57:42.785" v="158" actId="20577"/>
        <pc:sldMkLst>
          <pc:docMk/>
          <pc:sldMk cId="1387856376" sldId="281"/>
        </pc:sldMkLst>
        <pc:spChg chg="mod">
          <ac:chgData name="Oliver Brandt" userId="d05560507b476171" providerId="LiveId" clId="{01D675C1-D2EF-4C12-9A77-46D6172E9C4F}" dt="2024-06-27T07:57:42.785" v="158" actId="20577"/>
          <ac:spMkLst>
            <pc:docMk/>
            <pc:sldMk cId="1387856376" sldId="281"/>
            <ac:spMk id="2" creationId="{00000000-0000-0000-0000-000000000000}"/>
          </ac:spMkLst>
        </pc:spChg>
        <pc:spChg chg="mod">
          <ac:chgData name="Oliver Brandt" userId="d05560507b476171" providerId="LiveId" clId="{01D675C1-D2EF-4C12-9A77-46D6172E9C4F}" dt="2024-06-27T07:45:51.076" v="45" actId="20577"/>
          <ac:spMkLst>
            <pc:docMk/>
            <pc:sldMk cId="1387856376" sldId="281"/>
            <ac:spMk id="3" creationId="{00000000-0000-0000-0000-000000000000}"/>
          </ac:spMkLst>
        </pc:spChg>
      </pc:sldChg>
      <pc:sldChg chg="modSp mod">
        <pc:chgData name="Oliver Brandt" userId="d05560507b476171" providerId="LiveId" clId="{01D675C1-D2EF-4C12-9A77-46D6172E9C4F}" dt="2024-06-27T07:58:56.788" v="162" actId="20577"/>
        <pc:sldMkLst>
          <pc:docMk/>
          <pc:sldMk cId="431748381" sldId="282"/>
        </pc:sldMkLst>
        <pc:spChg chg="mod">
          <ac:chgData name="Oliver Brandt" userId="d05560507b476171" providerId="LiveId" clId="{01D675C1-D2EF-4C12-9A77-46D6172E9C4F}" dt="2024-06-27T07:58:56.788" v="162" actId="20577"/>
          <ac:spMkLst>
            <pc:docMk/>
            <pc:sldMk cId="431748381" sldId="282"/>
            <ac:spMk id="2" creationId="{00000000-0000-0000-0000-000000000000}"/>
          </ac:spMkLst>
        </pc:spChg>
        <pc:spChg chg="mod">
          <ac:chgData name="Oliver Brandt" userId="d05560507b476171" providerId="LiveId" clId="{01D675C1-D2EF-4C12-9A77-46D6172E9C4F}" dt="2024-06-27T07:45:58.157" v="49" actId="20577"/>
          <ac:spMkLst>
            <pc:docMk/>
            <pc:sldMk cId="431748381" sldId="282"/>
            <ac:spMk id="3" creationId="{00000000-0000-0000-0000-000000000000}"/>
          </ac:spMkLst>
        </pc:spChg>
      </pc:sldChg>
      <pc:sldChg chg="modSp mod">
        <pc:chgData name="Oliver Brandt" userId="d05560507b476171" providerId="LiveId" clId="{01D675C1-D2EF-4C12-9A77-46D6172E9C4F}" dt="2024-06-27T07:59:32.741" v="178" actId="20577"/>
        <pc:sldMkLst>
          <pc:docMk/>
          <pc:sldMk cId="640444530" sldId="283"/>
        </pc:sldMkLst>
        <pc:spChg chg="mod">
          <ac:chgData name="Oliver Brandt" userId="d05560507b476171" providerId="LiveId" clId="{01D675C1-D2EF-4C12-9A77-46D6172E9C4F}" dt="2024-06-27T07:59:32.741" v="178" actId="20577"/>
          <ac:spMkLst>
            <pc:docMk/>
            <pc:sldMk cId="640444530" sldId="283"/>
            <ac:spMk id="2" creationId="{00000000-0000-0000-0000-000000000000}"/>
          </ac:spMkLst>
        </pc:spChg>
        <pc:spChg chg="mod">
          <ac:chgData name="Oliver Brandt" userId="d05560507b476171" providerId="LiveId" clId="{01D675C1-D2EF-4C12-9A77-46D6172E9C4F}" dt="2024-06-27T07:46:04.735" v="53" actId="20577"/>
          <ac:spMkLst>
            <pc:docMk/>
            <pc:sldMk cId="640444530" sldId="283"/>
            <ac:spMk id="3" creationId="{00000000-0000-0000-0000-000000000000}"/>
          </ac:spMkLst>
        </pc:spChg>
      </pc:sldChg>
      <pc:sldChg chg="modSp mod">
        <pc:chgData name="Oliver Brandt" userId="d05560507b476171" providerId="LiveId" clId="{01D675C1-D2EF-4C12-9A77-46D6172E9C4F}" dt="2024-06-27T08:01:24.008" v="189" actId="20577"/>
        <pc:sldMkLst>
          <pc:docMk/>
          <pc:sldMk cId="1888937589" sldId="284"/>
        </pc:sldMkLst>
        <pc:spChg chg="mod">
          <ac:chgData name="Oliver Brandt" userId="d05560507b476171" providerId="LiveId" clId="{01D675C1-D2EF-4C12-9A77-46D6172E9C4F}" dt="2024-06-27T08:01:24.008" v="189" actId="20577"/>
          <ac:spMkLst>
            <pc:docMk/>
            <pc:sldMk cId="1888937589" sldId="284"/>
            <ac:spMk id="2" creationId="{00000000-0000-0000-0000-000000000000}"/>
          </ac:spMkLst>
        </pc:spChg>
        <pc:spChg chg="mod">
          <ac:chgData name="Oliver Brandt" userId="d05560507b476171" providerId="LiveId" clId="{01D675C1-D2EF-4C12-9A77-46D6172E9C4F}" dt="2024-06-27T07:46:11.657" v="57" actId="20577"/>
          <ac:spMkLst>
            <pc:docMk/>
            <pc:sldMk cId="1888937589" sldId="284"/>
            <ac:spMk id="3" creationId="{00000000-0000-0000-0000-000000000000}"/>
          </ac:spMkLst>
        </pc:spChg>
      </pc:sldChg>
      <pc:sldChg chg="modSp mod">
        <pc:chgData name="Oliver Brandt" userId="d05560507b476171" providerId="LiveId" clId="{01D675C1-D2EF-4C12-9A77-46D6172E9C4F}" dt="2024-06-27T08:02:05.211" v="195" actId="20577"/>
        <pc:sldMkLst>
          <pc:docMk/>
          <pc:sldMk cId="1024572806" sldId="285"/>
        </pc:sldMkLst>
        <pc:spChg chg="mod">
          <ac:chgData name="Oliver Brandt" userId="d05560507b476171" providerId="LiveId" clId="{01D675C1-D2EF-4C12-9A77-46D6172E9C4F}" dt="2024-06-27T08:02:05.211" v="195" actId="20577"/>
          <ac:spMkLst>
            <pc:docMk/>
            <pc:sldMk cId="1024572806" sldId="285"/>
            <ac:spMk id="2" creationId="{00000000-0000-0000-0000-000000000000}"/>
          </ac:spMkLst>
        </pc:spChg>
        <pc:spChg chg="mod">
          <ac:chgData name="Oliver Brandt" userId="d05560507b476171" providerId="LiveId" clId="{01D675C1-D2EF-4C12-9A77-46D6172E9C4F}" dt="2024-06-27T07:46:18.595" v="61" actId="20577"/>
          <ac:spMkLst>
            <pc:docMk/>
            <pc:sldMk cId="1024572806" sldId="285"/>
            <ac:spMk id="3" creationId="{00000000-0000-0000-0000-000000000000}"/>
          </ac:spMkLst>
        </pc:spChg>
      </pc:sldChg>
      <pc:sldChg chg="modSp mod">
        <pc:chgData name="Oliver Brandt" userId="d05560507b476171" providerId="LiveId" clId="{01D675C1-D2EF-4C12-9A77-46D6172E9C4F}" dt="2024-06-27T08:03:55.400" v="212" actId="20577"/>
        <pc:sldMkLst>
          <pc:docMk/>
          <pc:sldMk cId="143541111" sldId="286"/>
        </pc:sldMkLst>
        <pc:spChg chg="mod">
          <ac:chgData name="Oliver Brandt" userId="d05560507b476171" providerId="LiveId" clId="{01D675C1-D2EF-4C12-9A77-46D6172E9C4F}" dt="2024-06-27T08:03:55.400" v="212" actId="20577"/>
          <ac:spMkLst>
            <pc:docMk/>
            <pc:sldMk cId="143541111" sldId="286"/>
            <ac:spMk id="2" creationId="{00000000-0000-0000-0000-000000000000}"/>
          </ac:spMkLst>
        </pc:spChg>
        <pc:spChg chg="mod">
          <ac:chgData name="Oliver Brandt" userId="d05560507b476171" providerId="LiveId" clId="{01D675C1-D2EF-4C12-9A77-46D6172E9C4F}" dt="2024-06-27T07:46:27.407" v="65" actId="20577"/>
          <ac:spMkLst>
            <pc:docMk/>
            <pc:sldMk cId="143541111" sldId="286"/>
            <ac:spMk id="3" creationId="{00000000-0000-0000-0000-000000000000}"/>
          </ac:spMkLst>
        </pc:spChg>
      </pc:sldChg>
      <pc:sldChg chg="modSp mod">
        <pc:chgData name="Oliver Brandt" userId="d05560507b476171" providerId="LiveId" clId="{01D675C1-D2EF-4C12-9A77-46D6172E9C4F}" dt="2024-06-27T08:04:37.150" v="220" actId="20577"/>
        <pc:sldMkLst>
          <pc:docMk/>
          <pc:sldMk cId="1142104966" sldId="287"/>
        </pc:sldMkLst>
        <pc:spChg chg="mod">
          <ac:chgData name="Oliver Brandt" userId="d05560507b476171" providerId="LiveId" clId="{01D675C1-D2EF-4C12-9A77-46D6172E9C4F}" dt="2024-06-27T08:04:37.150" v="220" actId="20577"/>
          <ac:spMkLst>
            <pc:docMk/>
            <pc:sldMk cId="1142104966" sldId="287"/>
            <ac:spMk id="2" creationId="{00000000-0000-0000-0000-000000000000}"/>
          </ac:spMkLst>
        </pc:spChg>
        <pc:spChg chg="mod">
          <ac:chgData name="Oliver Brandt" userId="d05560507b476171" providerId="LiveId" clId="{01D675C1-D2EF-4C12-9A77-46D6172E9C4F}" dt="2024-06-27T07:46:33.985" v="69" actId="20577"/>
          <ac:spMkLst>
            <pc:docMk/>
            <pc:sldMk cId="1142104966" sldId="287"/>
            <ac:spMk id="3" creationId="{00000000-0000-0000-0000-000000000000}"/>
          </ac:spMkLst>
        </pc:spChg>
      </pc:sldChg>
      <pc:sldChg chg="modSp mod">
        <pc:chgData name="Oliver Brandt" userId="d05560507b476171" providerId="LiveId" clId="{01D675C1-D2EF-4C12-9A77-46D6172E9C4F}" dt="2024-06-27T08:05:51.972" v="230" actId="20577"/>
        <pc:sldMkLst>
          <pc:docMk/>
          <pc:sldMk cId="1427243128" sldId="288"/>
        </pc:sldMkLst>
        <pc:spChg chg="mod">
          <ac:chgData name="Oliver Brandt" userId="d05560507b476171" providerId="LiveId" clId="{01D675C1-D2EF-4C12-9A77-46D6172E9C4F}" dt="2024-06-27T08:05:51.972" v="230" actId="20577"/>
          <ac:spMkLst>
            <pc:docMk/>
            <pc:sldMk cId="1427243128" sldId="288"/>
            <ac:spMk id="2" creationId="{00000000-0000-0000-0000-000000000000}"/>
          </ac:spMkLst>
        </pc:spChg>
        <pc:spChg chg="mod">
          <ac:chgData name="Oliver Brandt" userId="d05560507b476171" providerId="LiveId" clId="{01D675C1-D2EF-4C12-9A77-46D6172E9C4F}" dt="2024-06-27T07:46:40.830" v="73" actId="20577"/>
          <ac:spMkLst>
            <pc:docMk/>
            <pc:sldMk cId="1427243128" sldId="288"/>
            <ac:spMk id="3" creationId="{00000000-0000-0000-0000-000000000000}"/>
          </ac:spMkLst>
        </pc:spChg>
      </pc:sldChg>
      <pc:sldChg chg="modSp mod">
        <pc:chgData name="Oliver Brandt" userId="d05560507b476171" providerId="LiveId" clId="{01D675C1-D2EF-4C12-9A77-46D6172E9C4F}" dt="2024-06-27T08:06:39.067" v="234" actId="20577"/>
        <pc:sldMkLst>
          <pc:docMk/>
          <pc:sldMk cId="1140833606" sldId="289"/>
        </pc:sldMkLst>
        <pc:spChg chg="mod">
          <ac:chgData name="Oliver Brandt" userId="d05560507b476171" providerId="LiveId" clId="{01D675C1-D2EF-4C12-9A77-46D6172E9C4F}" dt="2024-06-27T08:06:39.067" v="234" actId="20577"/>
          <ac:spMkLst>
            <pc:docMk/>
            <pc:sldMk cId="1140833606" sldId="289"/>
            <ac:spMk id="2" creationId="{00000000-0000-0000-0000-000000000000}"/>
          </ac:spMkLst>
        </pc:spChg>
        <pc:spChg chg="mod">
          <ac:chgData name="Oliver Brandt" userId="d05560507b476171" providerId="LiveId" clId="{01D675C1-D2EF-4C12-9A77-46D6172E9C4F}" dt="2024-06-27T07:46:51.425" v="77" actId="20577"/>
          <ac:spMkLst>
            <pc:docMk/>
            <pc:sldMk cId="1140833606" sldId="289"/>
            <ac:spMk id="3" creationId="{00000000-0000-0000-0000-000000000000}"/>
          </ac:spMkLst>
        </pc:spChg>
      </pc:sldChg>
      <pc:sldChg chg="modSp mod">
        <pc:chgData name="Oliver Brandt" userId="d05560507b476171" providerId="LiveId" clId="{01D675C1-D2EF-4C12-9A77-46D6172E9C4F}" dt="2024-06-27T08:07:29.129" v="237" actId="20577"/>
        <pc:sldMkLst>
          <pc:docMk/>
          <pc:sldMk cId="1240290076" sldId="290"/>
        </pc:sldMkLst>
        <pc:spChg chg="mod">
          <ac:chgData name="Oliver Brandt" userId="d05560507b476171" providerId="LiveId" clId="{01D675C1-D2EF-4C12-9A77-46D6172E9C4F}" dt="2024-06-27T08:07:29.129" v="237" actId="20577"/>
          <ac:spMkLst>
            <pc:docMk/>
            <pc:sldMk cId="1240290076" sldId="290"/>
            <ac:spMk id="2" creationId="{00000000-0000-0000-0000-000000000000}"/>
          </ac:spMkLst>
        </pc:spChg>
        <pc:spChg chg="mod">
          <ac:chgData name="Oliver Brandt" userId="d05560507b476171" providerId="LiveId" clId="{01D675C1-D2EF-4C12-9A77-46D6172E9C4F}" dt="2024-06-27T07:47:00.896" v="81" actId="20577"/>
          <ac:spMkLst>
            <pc:docMk/>
            <pc:sldMk cId="1240290076" sldId="290"/>
            <ac:spMk id="3" creationId="{00000000-0000-0000-0000-000000000000}"/>
          </ac:spMkLst>
        </pc:spChg>
      </pc:sldChg>
      <pc:sldChg chg="modSp mod">
        <pc:chgData name="Oliver Brandt" userId="d05560507b476171" providerId="LiveId" clId="{01D675C1-D2EF-4C12-9A77-46D6172E9C4F}" dt="2024-06-27T08:08:26.193" v="246" actId="20577"/>
        <pc:sldMkLst>
          <pc:docMk/>
          <pc:sldMk cId="1044557014" sldId="291"/>
        </pc:sldMkLst>
        <pc:spChg chg="mod">
          <ac:chgData name="Oliver Brandt" userId="d05560507b476171" providerId="LiveId" clId="{01D675C1-D2EF-4C12-9A77-46D6172E9C4F}" dt="2024-06-27T08:08:26.193" v="246" actId="20577"/>
          <ac:spMkLst>
            <pc:docMk/>
            <pc:sldMk cId="1044557014" sldId="291"/>
            <ac:spMk id="2" creationId="{00000000-0000-0000-0000-000000000000}"/>
          </ac:spMkLst>
        </pc:spChg>
        <pc:spChg chg="mod">
          <ac:chgData name="Oliver Brandt" userId="d05560507b476171" providerId="LiveId" clId="{01D675C1-D2EF-4C12-9A77-46D6172E9C4F}" dt="2024-06-27T07:47:11.273" v="85" actId="20577"/>
          <ac:spMkLst>
            <pc:docMk/>
            <pc:sldMk cId="1044557014" sldId="291"/>
            <ac:spMk id="3" creationId="{00000000-0000-0000-0000-000000000000}"/>
          </ac:spMkLst>
        </pc:spChg>
      </pc:sldChg>
      <pc:sldChg chg="modSp mod">
        <pc:chgData name="Oliver Brandt" userId="d05560507b476171" providerId="LiveId" clId="{01D675C1-D2EF-4C12-9A77-46D6172E9C4F}" dt="2024-06-27T08:10:48.929" v="253" actId="20577"/>
        <pc:sldMkLst>
          <pc:docMk/>
          <pc:sldMk cId="538243217" sldId="292"/>
        </pc:sldMkLst>
        <pc:spChg chg="mod">
          <ac:chgData name="Oliver Brandt" userId="d05560507b476171" providerId="LiveId" clId="{01D675C1-D2EF-4C12-9A77-46D6172E9C4F}" dt="2024-06-27T08:10:48.929" v="253" actId="20577"/>
          <ac:spMkLst>
            <pc:docMk/>
            <pc:sldMk cId="538243217" sldId="292"/>
            <ac:spMk id="2" creationId="{00000000-0000-0000-0000-000000000000}"/>
          </ac:spMkLst>
        </pc:spChg>
        <pc:spChg chg="mod">
          <ac:chgData name="Oliver Brandt" userId="d05560507b476171" providerId="LiveId" clId="{01D675C1-D2EF-4C12-9A77-46D6172E9C4F}" dt="2024-06-27T07:47:18.039" v="89" actId="20577"/>
          <ac:spMkLst>
            <pc:docMk/>
            <pc:sldMk cId="538243217" sldId="292"/>
            <ac:spMk id="3" creationId="{00000000-0000-0000-0000-000000000000}"/>
          </ac:spMkLst>
        </pc:spChg>
      </pc:sldChg>
      <pc:sldChg chg="modSp mod">
        <pc:chgData name="Oliver Brandt" userId="d05560507b476171" providerId="LiveId" clId="{01D675C1-D2EF-4C12-9A77-46D6172E9C4F}" dt="2024-06-27T08:12:43.712" v="265" actId="20577"/>
        <pc:sldMkLst>
          <pc:docMk/>
          <pc:sldMk cId="1450535448" sldId="293"/>
        </pc:sldMkLst>
        <pc:spChg chg="mod">
          <ac:chgData name="Oliver Brandt" userId="d05560507b476171" providerId="LiveId" clId="{01D675C1-D2EF-4C12-9A77-46D6172E9C4F}" dt="2024-06-27T08:12:43.712" v="265" actId="20577"/>
          <ac:spMkLst>
            <pc:docMk/>
            <pc:sldMk cId="1450535448" sldId="293"/>
            <ac:spMk id="2" creationId="{00000000-0000-0000-0000-000000000000}"/>
          </ac:spMkLst>
        </pc:spChg>
        <pc:spChg chg="mod">
          <ac:chgData name="Oliver Brandt" userId="d05560507b476171" providerId="LiveId" clId="{01D675C1-D2EF-4C12-9A77-46D6172E9C4F}" dt="2024-06-27T07:47:24.962" v="93" actId="20577"/>
          <ac:spMkLst>
            <pc:docMk/>
            <pc:sldMk cId="1450535448" sldId="293"/>
            <ac:spMk id="3" creationId="{00000000-0000-0000-0000-000000000000}"/>
          </ac:spMkLst>
        </pc:spChg>
      </pc:sldChg>
      <pc:sldChg chg="modSp mod">
        <pc:chgData name="Oliver Brandt" userId="d05560507b476171" providerId="LiveId" clId="{01D675C1-D2EF-4C12-9A77-46D6172E9C4F}" dt="2024-06-27T08:13:24.197" v="272" actId="20577"/>
        <pc:sldMkLst>
          <pc:docMk/>
          <pc:sldMk cId="1659242225" sldId="294"/>
        </pc:sldMkLst>
        <pc:spChg chg="mod">
          <ac:chgData name="Oliver Brandt" userId="d05560507b476171" providerId="LiveId" clId="{01D675C1-D2EF-4C12-9A77-46D6172E9C4F}" dt="2024-06-27T08:13:24.197" v="272" actId="20577"/>
          <ac:spMkLst>
            <pc:docMk/>
            <pc:sldMk cId="1659242225" sldId="294"/>
            <ac:spMk id="2" creationId="{00000000-0000-0000-0000-000000000000}"/>
          </ac:spMkLst>
        </pc:spChg>
        <pc:spChg chg="mod">
          <ac:chgData name="Oliver Brandt" userId="d05560507b476171" providerId="LiveId" clId="{01D675C1-D2EF-4C12-9A77-46D6172E9C4F}" dt="2024-06-27T07:47:33.479" v="97" actId="20577"/>
          <ac:spMkLst>
            <pc:docMk/>
            <pc:sldMk cId="1659242225" sldId="294"/>
            <ac:spMk id="3" creationId="{00000000-0000-0000-0000-000000000000}"/>
          </ac:spMkLst>
        </pc:spChg>
      </pc:sldChg>
      <pc:sldChg chg="modSp mod">
        <pc:chgData name="Oliver Brandt" userId="d05560507b476171" providerId="LiveId" clId="{01D675C1-D2EF-4C12-9A77-46D6172E9C4F}" dt="2024-06-27T08:14:06.417" v="276" actId="20577"/>
        <pc:sldMkLst>
          <pc:docMk/>
          <pc:sldMk cId="1636816265" sldId="295"/>
        </pc:sldMkLst>
        <pc:spChg chg="mod">
          <ac:chgData name="Oliver Brandt" userId="d05560507b476171" providerId="LiveId" clId="{01D675C1-D2EF-4C12-9A77-46D6172E9C4F}" dt="2024-06-27T08:14:06.417" v="276" actId="20577"/>
          <ac:spMkLst>
            <pc:docMk/>
            <pc:sldMk cId="1636816265" sldId="295"/>
            <ac:spMk id="2" creationId="{00000000-0000-0000-0000-000000000000}"/>
          </ac:spMkLst>
        </pc:spChg>
        <pc:spChg chg="mod">
          <ac:chgData name="Oliver Brandt" userId="d05560507b476171" providerId="LiveId" clId="{01D675C1-D2EF-4C12-9A77-46D6172E9C4F}" dt="2024-06-27T07:47:40.091" v="101" actId="20577"/>
          <ac:spMkLst>
            <pc:docMk/>
            <pc:sldMk cId="1636816265" sldId="295"/>
            <ac:spMk id="3" creationId="{00000000-0000-0000-0000-000000000000}"/>
          </ac:spMkLst>
        </pc:spChg>
      </pc:sldChg>
      <pc:sldChg chg="modSp mod">
        <pc:chgData name="Oliver Brandt" userId="d05560507b476171" providerId="LiveId" clId="{01D675C1-D2EF-4C12-9A77-46D6172E9C4F}" dt="2024-06-27T08:14:36.355" v="279" actId="20577"/>
        <pc:sldMkLst>
          <pc:docMk/>
          <pc:sldMk cId="655303067" sldId="296"/>
        </pc:sldMkLst>
        <pc:spChg chg="mod">
          <ac:chgData name="Oliver Brandt" userId="d05560507b476171" providerId="LiveId" clId="{01D675C1-D2EF-4C12-9A77-46D6172E9C4F}" dt="2024-06-27T08:14:36.355" v="279" actId="20577"/>
          <ac:spMkLst>
            <pc:docMk/>
            <pc:sldMk cId="655303067" sldId="296"/>
            <ac:spMk id="2" creationId="{00000000-0000-0000-0000-000000000000}"/>
          </ac:spMkLst>
        </pc:spChg>
        <pc:spChg chg="mod">
          <ac:chgData name="Oliver Brandt" userId="d05560507b476171" providerId="LiveId" clId="{01D675C1-D2EF-4C12-9A77-46D6172E9C4F}" dt="2024-06-27T07:47:46.544" v="105" actId="20577"/>
          <ac:spMkLst>
            <pc:docMk/>
            <pc:sldMk cId="655303067" sldId="296"/>
            <ac:spMk id="3" creationId="{00000000-0000-0000-0000-000000000000}"/>
          </ac:spMkLst>
        </pc:spChg>
      </pc:sldChg>
      <pc:sldChg chg="modSp mod">
        <pc:chgData name="Oliver Brandt" userId="d05560507b476171" providerId="LiveId" clId="{01D675C1-D2EF-4C12-9A77-46D6172E9C4F}" dt="2024-06-27T08:15:22.402" v="289" actId="20577"/>
        <pc:sldMkLst>
          <pc:docMk/>
          <pc:sldMk cId="1760336087" sldId="297"/>
        </pc:sldMkLst>
        <pc:spChg chg="mod">
          <ac:chgData name="Oliver Brandt" userId="d05560507b476171" providerId="LiveId" clId="{01D675C1-D2EF-4C12-9A77-46D6172E9C4F}" dt="2024-06-27T08:15:22.402" v="289" actId="20577"/>
          <ac:spMkLst>
            <pc:docMk/>
            <pc:sldMk cId="1760336087" sldId="297"/>
            <ac:spMk id="2" creationId="{00000000-0000-0000-0000-000000000000}"/>
          </ac:spMkLst>
        </pc:spChg>
        <pc:spChg chg="mod">
          <ac:chgData name="Oliver Brandt" userId="d05560507b476171" providerId="LiveId" clId="{01D675C1-D2EF-4C12-9A77-46D6172E9C4F}" dt="2024-06-27T07:47:54.281" v="109" actId="20577"/>
          <ac:spMkLst>
            <pc:docMk/>
            <pc:sldMk cId="1760336087" sldId="297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623697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514C6A-EB18-46A0-A612-B77105F60B9D}" type="datetimeFigureOut">
              <a:rPr lang="de-DE" smtClean="0"/>
              <a:t>27.06.2024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992823" y="3228896"/>
            <a:ext cx="794258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623697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A97353-07D3-4549-9212-8D4A78C447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8871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00808"/>
            <a:ext cx="7956376" cy="4068601"/>
          </a:xfrm>
          <a:prstGeom prst="rect">
            <a:avLst/>
          </a:prstGeom>
        </p:spPr>
      </p:pic>
      <p:sp>
        <p:nvSpPr>
          <p:cNvPr id="3" name="Rechteck 2"/>
          <p:cNvSpPr/>
          <p:nvPr userDrawn="1"/>
        </p:nvSpPr>
        <p:spPr>
          <a:xfrm>
            <a:off x="7020272" y="1700808"/>
            <a:ext cx="2123728" cy="4068601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 3"/>
          <p:cNvSpPr/>
          <p:nvPr userDrawn="1"/>
        </p:nvSpPr>
        <p:spPr>
          <a:xfrm>
            <a:off x="4860032" y="2069232"/>
            <a:ext cx="2123728" cy="2511896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4582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9571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Henning\Desktop\Unbenannt-1.jp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16632"/>
            <a:ext cx="2424081" cy="1147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128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0"/>
        </a:spcBef>
        <a:buFont typeface="Arial" pitchFamily="34" charset="0"/>
        <a:buChar char="•"/>
        <a:tabLst>
          <a:tab pos="355600" algn="l"/>
          <a:tab pos="723900" algn="l"/>
          <a:tab pos="1079500" algn="l"/>
          <a:tab pos="1435100" algn="l"/>
          <a:tab pos="1879600" algn="l"/>
          <a:tab pos="2336800" algn="l"/>
          <a:tab pos="2870200" algn="l"/>
          <a:tab pos="3403600" algn="l"/>
          <a:tab pos="3860800" algn="l"/>
          <a:tab pos="4305300" algn="l"/>
          <a:tab pos="4749800" algn="l"/>
        </a:tabLst>
        <a:defRPr sz="22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1pPr>
      <a:lvl2pPr marL="0" indent="0" algn="l" defTabSz="914400" rtl="0" eaLnBrk="1" latinLnBrk="0" hangingPunct="1">
        <a:spcBef>
          <a:spcPts val="0"/>
        </a:spcBef>
        <a:buFont typeface="Arial" pitchFamily="34" charset="0"/>
        <a:buChar char="–"/>
        <a:tabLst>
          <a:tab pos="355600" algn="l"/>
          <a:tab pos="723900" algn="l"/>
          <a:tab pos="1079500" algn="l"/>
          <a:tab pos="1435100" algn="l"/>
          <a:tab pos="1879600" algn="l"/>
          <a:tab pos="2336800" algn="l"/>
          <a:tab pos="2870200" algn="l"/>
          <a:tab pos="3403600" algn="l"/>
          <a:tab pos="3860800" algn="l"/>
          <a:tab pos="4305300" algn="l"/>
          <a:tab pos="4749800" algn="l"/>
        </a:tabLst>
        <a:defRPr sz="22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2pPr>
      <a:lvl3pPr marL="0" indent="0" algn="l" defTabSz="914400" rtl="0" eaLnBrk="1" latinLnBrk="0" hangingPunct="1">
        <a:spcBef>
          <a:spcPts val="0"/>
        </a:spcBef>
        <a:buFont typeface="Arial" pitchFamily="34" charset="0"/>
        <a:buChar char="•"/>
        <a:tabLst>
          <a:tab pos="355600" algn="l"/>
          <a:tab pos="723900" algn="l"/>
          <a:tab pos="1079500" algn="l"/>
          <a:tab pos="1435100" algn="l"/>
          <a:tab pos="1879600" algn="l"/>
          <a:tab pos="2336800" algn="l"/>
          <a:tab pos="2870200" algn="l"/>
          <a:tab pos="3403600" algn="l"/>
          <a:tab pos="3860800" algn="l"/>
          <a:tab pos="4305300" algn="l"/>
          <a:tab pos="4749800" algn="l"/>
        </a:tabLst>
        <a:defRPr sz="22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3pPr>
      <a:lvl4pPr marL="0" indent="0" algn="l" defTabSz="914400" rtl="0" eaLnBrk="1" latinLnBrk="0" hangingPunct="1">
        <a:spcBef>
          <a:spcPts val="0"/>
        </a:spcBef>
        <a:buFont typeface="Arial" pitchFamily="34" charset="0"/>
        <a:buChar char="–"/>
        <a:tabLst>
          <a:tab pos="355600" algn="l"/>
          <a:tab pos="723900" algn="l"/>
          <a:tab pos="1079500" algn="l"/>
          <a:tab pos="1435100" algn="l"/>
          <a:tab pos="1879600" algn="l"/>
          <a:tab pos="2336800" algn="l"/>
          <a:tab pos="2870200" algn="l"/>
          <a:tab pos="3403600" algn="l"/>
          <a:tab pos="3860800" algn="l"/>
          <a:tab pos="4305300" algn="l"/>
          <a:tab pos="4749800" algn="l"/>
        </a:tabLst>
        <a:defRPr sz="22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4pPr>
      <a:lvl5pPr marL="0" indent="0" algn="l" defTabSz="914400" rtl="0" eaLnBrk="1" latinLnBrk="0" hangingPunct="1">
        <a:spcBef>
          <a:spcPts val="0"/>
        </a:spcBef>
        <a:buFont typeface="Arial" pitchFamily="34" charset="0"/>
        <a:buChar char="»"/>
        <a:tabLst>
          <a:tab pos="355600" algn="l"/>
          <a:tab pos="723900" algn="l"/>
          <a:tab pos="1079500" algn="l"/>
          <a:tab pos="1435100" algn="l"/>
          <a:tab pos="1879600" algn="l"/>
          <a:tab pos="2336800" algn="l"/>
          <a:tab pos="2870200" algn="l"/>
          <a:tab pos="3403600" algn="l"/>
          <a:tab pos="3860800" algn="l"/>
          <a:tab pos="4305300" algn="l"/>
          <a:tab pos="4749800" algn="l"/>
        </a:tabLst>
        <a:defRPr sz="22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5148064" y="3284984"/>
            <a:ext cx="33843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>
                <a:solidFill>
                  <a:schemeClr val="bg1"/>
                </a:solidFill>
                <a:latin typeface="Frutiger LT 57 Cn" pitchFamily="34" charset="0"/>
              </a:rPr>
              <a:t>Zivilrechtsklausur vom 27.06.2024</a:t>
            </a:r>
          </a:p>
        </p:txBody>
      </p:sp>
    </p:spTree>
    <p:extLst>
      <p:ext uri="{BB962C8B-B14F-4D97-AF65-F5344CB8AC3E}">
        <p14:creationId xmlns:p14="http://schemas.microsoft.com/office/powerpoint/2010/main" val="56926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285448"/>
            <a:ext cx="8928992" cy="56092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(-), B wusste genau genommen jederzeit, dass 						er zur Herausgabe des Dackels verpflichtet war						(Tatsachenkenntnis reicht).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=&gt;	also § 994 Abs. 1 S.1 (-)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e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	§§ 994 Abs. 2, 683 S.1, 670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aa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	Anspruch entstanden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(1)	EBV K </a:t>
            </a:r>
            <a:r>
              <a:rPr lang="mr-IN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–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B?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(+), s. soeben.	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(2)	B zu jener Zeit bösgläubig oder verklagt?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(+), bösgläubig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iSd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§ 990 Abs. 1 (s. soeben),							ab 14.01.2023 auch noch verklagt.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(3)	Verwendungen des B?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(+), Aufwendungen auf Hund, die ihn nicht	 		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grdlegend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umgestaltet haben (= Fütterung).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27.06.2024</a:t>
            </a:r>
          </a:p>
        </p:txBody>
      </p:sp>
    </p:spTree>
    <p:extLst>
      <p:ext uri="{BB962C8B-B14F-4D97-AF65-F5344CB8AC3E}">
        <p14:creationId xmlns:p14="http://schemas.microsoft.com/office/powerpoint/2010/main" val="1024572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285448"/>
            <a:ext cx="8928992" cy="5647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(4)	Verwendungen notwendig?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(+), zum Erhalt objektiv notwendig.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(5)	Verweisung auf §§ 683 S.1, 670?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(a)	Welche Art von Verweisung liegt vor?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eingeschränkte Rechtsgrundverweisung 								auf die §§ 683 und 684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(b)	Tatbestand des § 683 S.1?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(-), für die Zeit bis 29.12.22 lag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Berechtgg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	vor, ab 30.12.22 war der Umgang mit 								dem Tier nicht mehr im Interesse des K.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bb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	also §§ 994 Abs. 2, 683 S.1, 670 (-).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f)	§§ 994 Abs. 2, 684 S.1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aa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	Anspruch entstanden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(1)	EBV K </a:t>
            </a:r>
            <a:r>
              <a:rPr lang="mr-IN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–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B im maßgeblichen Zeitraum?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27.06.2024</a:t>
            </a:r>
          </a:p>
        </p:txBody>
      </p:sp>
    </p:spTree>
    <p:extLst>
      <p:ext uri="{BB962C8B-B14F-4D97-AF65-F5344CB8AC3E}">
        <p14:creationId xmlns:p14="http://schemas.microsoft.com/office/powerpoint/2010/main" val="143541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285448"/>
            <a:ext cx="8928992" cy="56861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(+), s.o.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(2)	B zu jener Zeit bösgläubig od. verklagt?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(+), s.o.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(3)	notwendige Verwendungen des B?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(+), Fütterung ab 30.12.22 bis 08.05.23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(4)	Verweisung auf § 684 S.1?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(+), Fall der unberechtigten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Geschäftsführg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.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=&gt;	also Anspruch für die Zeit vom 30.12.22 bis							08.05.23 (= 130 Tage à Euro 2,- = Euro 260,-)							entstanden; kein Fall von § 818 Abs. 3.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bb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	Anspruch erloschen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(-), nicht ersichtlich.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cc)	Anspruch durchsetzbar?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fehlende Fälligkeit, § 1001 S.1?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27.06.2024</a:t>
            </a:r>
          </a:p>
        </p:txBody>
      </p:sp>
    </p:spTree>
    <p:extLst>
      <p:ext uri="{BB962C8B-B14F-4D97-AF65-F5344CB8AC3E}">
        <p14:creationId xmlns:p14="http://schemas.microsoft.com/office/powerpoint/2010/main" val="1142104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285448"/>
            <a:ext cx="8928992" cy="55322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(+), K hat den Dackel weder wiedererlangt,							noch die Verwendungen genehmigt.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=&gt;	also Anspruch aus §§ 994 Abs. 2, 684 S.1 nicht						durchsetzbar.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g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	Anspruch aus § 812 Abs. 1 S.1, 2.Var.?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(-), nicht anwendbar neben den §§ 994 ff. (arg 						§ 996: „...nur...“).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=&gt;	also Aufrechnungslage nur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iHv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Euro 184,- (wegen					§ 693)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3.	kein Ausschluss der Aufrechnung?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(+), insbesondere ist die Haftung aus §§ 280, 283 					hier keine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iSd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§ 393.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=&gt;	also Anspruch des K aus §§ 280, 283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iHv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Euro 1.500,-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iHv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Euro 184,- erloschen, d.h. noch Euro 1.316,-.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27.06.2024</a:t>
            </a:r>
          </a:p>
        </p:txBody>
      </p:sp>
    </p:spTree>
    <p:extLst>
      <p:ext uri="{BB962C8B-B14F-4D97-AF65-F5344CB8AC3E}">
        <p14:creationId xmlns:p14="http://schemas.microsoft.com/office/powerpoint/2010/main" val="1427243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285448"/>
            <a:ext cx="8928992" cy="5647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III.	Anspruch durchsetzbar?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1.	Zurückbehaltungsrecht des B gemäß § 255?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(+), B muss nur Zug um Zug gegen Übertragung des				Eigentums am Dackel Schadensersatz für das Tier					leisten.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2.	(Weiteres) Zurückbehaltungsrecht aus § 1000 S.1?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a)	direkte Anwendung?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(-), K verlangt von B nicht Herausgabe des Tieres.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b)	analoge Anwendung, da K den Sachwert des Tieres					verlangt?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(-), kann sich nur auf Ansprüche aus EBV beziehen.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=&gt;	also § 1000 S.1 (-).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3.	(Weiteres) Zurückbehaltungsrecht aus § 273?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a)	§ 273 Abs. 1?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27.06.2024</a:t>
            </a:r>
          </a:p>
        </p:txBody>
      </p:sp>
    </p:spTree>
    <p:extLst>
      <p:ext uri="{BB962C8B-B14F-4D97-AF65-F5344CB8AC3E}">
        <p14:creationId xmlns:p14="http://schemas.microsoft.com/office/powerpoint/2010/main" val="1140833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285448"/>
            <a:ext cx="8928992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(-), B steht kein fälliger Anspruch gegen K aus						demselben rechtlichen Verhältnis (=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konnex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 zu.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b)	§ 273 Abs. 2?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(-), B steht auch kein fälliger Verwendungsersatz-	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anspruch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gegen K zu (s.o.: nur § 994 Abs. 2).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=&gt;also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ZbR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nur aus § 255.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IV.Ergebnis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: K kann von B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SchadErs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aus §§ 280, 283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iHv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			Euro 1.316,- Zug um Zug gegen Übereignung des 			Dackels verlangen (§ 255).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B.	§ 989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I.	Anspruch entstanden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1.	EBV K - B im Zeitpunkt des Entlaufens des Dackels?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(+), K war Eigentümer, B war nicht-berechtigter					Besitzer (vgl. oben).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27.06.2024</a:t>
            </a:r>
          </a:p>
        </p:txBody>
      </p:sp>
    </p:spTree>
    <p:extLst>
      <p:ext uri="{BB962C8B-B14F-4D97-AF65-F5344CB8AC3E}">
        <p14:creationId xmlns:p14="http://schemas.microsoft.com/office/powerpoint/2010/main" val="1240290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285448"/>
            <a:ext cx="8928992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2.	B = verklagt?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(+), seit dem 14.01.23; Zustellung des Urteils beseitigt				Rechtshängigkeit nicht, erst die Rechtskraft (die kann				aber nicht vor dem 05.06.2023 eingetreten sein).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3.	Unmöglichkeit der Herausgabe des Dackels?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(+), wegen des Diebstahls.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4.	Verschulden des B?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a)	Vorsatz oder Fahrlässigkeit des B?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(-), s.o.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b)	Strengere Haftung des B?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(+), gemäß § 990 Abs. 2 gelten (jedenfalls bei der					hier vorliegenden Bösgläubigkeit des B) die Vor-	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schriften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wegen Verzuges und damit auch § 287					S.2 = Zufallshaftung des B.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27.06.2024</a:t>
            </a:r>
          </a:p>
        </p:txBody>
      </p:sp>
    </p:spTree>
    <p:extLst>
      <p:ext uri="{BB962C8B-B14F-4D97-AF65-F5344CB8AC3E}">
        <p14:creationId xmlns:p14="http://schemas.microsoft.com/office/powerpoint/2010/main" val="1044557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285448"/>
            <a:ext cx="8928992" cy="5647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5.	zurechenbar kausaler Schaden des K?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(+),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iHv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Euro 1.500,- (s.o.).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II.	Anspruch erloschen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durch Aufrechnung?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(+),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iHv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Euro 184,- (mit dem Anspruch aus § 693), s.o.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III.	Anspruch durchsetzbar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1.	Zurückbehaltungsrecht aus § 255?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(+), s.o.; gilt auch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ggü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dem Anspruch aus § 989.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2.	Zurückbehaltungsrecht aus § 1000 S.1?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kann diese Norm analog auf § 989 angewendet wer-				den, wenn Eigentümer den Sachwert verlangt?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(+/-), kann offen bleiben, da ohnehin § 1000 S.2 er-				füllt wäre, da B am 29.12.22 Unterschlagung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iSd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§ 246				StGB begangen hätte (= neue Besitzbegründung).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27.06.2024</a:t>
            </a:r>
          </a:p>
        </p:txBody>
      </p:sp>
    </p:spTree>
    <p:extLst>
      <p:ext uri="{BB962C8B-B14F-4D97-AF65-F5344CB8AC3E}">
        <p14:creationId xmlns:p14="http://schemas.microsoft.com/office/powerpoint/2010/main" val="538243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285448"/>
            <a:ext cx="8928992" cy="52398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3.	Zurückbehaltungsrecht aus § 273 Abs. 1 oder Abs. 2?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(-), s.o.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IV.	Ergebnis: Anspruch aus § 989 auch (wie §§ 280, 283) auf			Euro 1.316,</a:t>
            </a:r>
            <a:r>
              <a:rPr lang="mr-IN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–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Zug um Zug gegen Übereignung gerichtet.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C.	§§ 990 Abs. 1 S.2, 989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(+), inhaltsgleich mit § 989, da B ab dem 29.12.22 bösgläubig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iSd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	§ 990 Abs. 1 S.2 war.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D.	§§ 992, 823 Abs. 2 </a:t>
            </a:r>
            <a:r>
              <a:rPr lang="de-DE" sz="24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iVm</a:t>
            </a: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246 StGB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(+), hier ergibt sich die Zufallshaftung aus § 848; auch hier	wieder nur Zug um Zug gegen Eigentumsübertragung, § 255.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E.	§§ 687 Abs. 2 S.1, 678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I.	Anspruch anwendbar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(+), vom EBV nach ganz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hM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nicht verdrängt.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27.06.2024</a:t>
            </a:r>
          </a:p>
        </p:txBody>
      </p:sp>
    </p:spTree>
    <p:extLst>
      <p:ext uri="{BB962C8B-B14F-4D97-AF65-F5344CB8AC3E}">
        <p14:creationId xmlns:p14="http://schemas.microsoft.com/office/powerpoint/2010/main" val="1450535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285448"/>
            <a:ext cx="8928992" cy="56092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II.	Anspruch entstanden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1.	Hat B ein fremdes Geschäft als sein eigenes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behan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delt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, obwohl er wusste, dass er dazu nicht berechtigt				war?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(+), ab dem 30.12.2022.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2.	konnte B erkennen, dass das nicht im Interesse des				K war (= § 678)?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(+)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3.	Verschulden nicht erforderlich (auch § 678 ist Zufalls-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haftung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4.	zurechenbar kausaler Schaden des K?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(+),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iHv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Euro 1.500,-.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=&gt;also Anspruch entstanden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III.	Anspruch erloschen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27.06.2024</a:t>
            </a:r>
          </a:p>
        </p:txBody>
      </p:sp>
    </p:spTree>
    <p:extLst>
      <p:ext uri="{BB962C8B-B14F-4D97-AF65-F5344CB8AC3E}">
        <p14:creationId xmlns:p14="http://schemas.microsoft.com/office/powerpoint/2010/main" val="1659242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359639"/>
            <a:ext cx="8928992" cy="56092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A.	§§ 280 Abs. 1, Abs. 3, 283 S.1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I.	Anspruch entstanden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1.	Schuldverhältnis K </a:t>
            </a:r>
            <a:r>
              <a:rPr lang="mr-IN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–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B, aus welchem dem B etwas 					(nachträglich) unmöglich geworden sein kann?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a)	maßgeblicher Zeitpunkt?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Eintritt der (etwaigen) Unmöglichkeit, also am						08.05.2023 (Entlaufen des Dackels)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b)	Schuldverhältnis K </a:t>
            </a:r>
            <a:r>
              <a:rPr lang="mr-IN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–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B in Form eines Verwahrungs-	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vertrages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iSd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§ 688?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aa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	Einigung K </a:t>
            </a:r>
            <a:r>
              <a:rPr lang="mr-IN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–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B?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(+), alle essentialia negotii eines Verwahrungs-		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vertrages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(Aufbewahrung, unentgeltlich)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bb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	Abgrenzung zur Gefälligkeit?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maßgeblich: alle Indizien des Einzelfalls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27.06.2024</a:t>
            </a:r>
          </a:p>
        </p:txBody>
      </p:sp>
    </p:spTree>
    <p:extLst>
      <p:ext uri="{BB962C8B-B14F-4D97-AF65-F5344CB8AC3E}">
        <p14:creationId xmlns:p14="http://schemas.microsoft.com/office/powerpoint/2010/main" val="753880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285448"/>
            <a:ext cx="8928992" cy="56092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Aufrechnung, §§ 387 ff.?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(+), wenn B fälliger und durchsetzbarer gleichartiger				Gegenanspruch gegen K zusteht.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1.	aus § 693?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(+),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iHv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Euro 184,-.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2.	aus EBV?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(-), nicht fällig, s.o.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3.	aus §§ 687 Abs. 2 S.2, 684 S.1?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(+), auf 222 (Tage) x Euro 2,- = Euro 444,-, da es hier				um Ansprüche des K aus § 687 Abs. 2 S.1 geht (s.o.)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=&gt;	also hier Aufrechnungslage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iHv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Euro 184 + 260 =				Euro 444,-, so dass Anspruch nur noch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iHv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					Euro 1.056,- besteht.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IV.	Anspruch durchsetzbar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27.06.2024</a:t>
            </a:r>
          </a:p>
        </p:txBody>
      </p:sp>
    </p:spTree>
    <p:extLst>
      <p:ext uri="{BB962C8B-B14F-4D97-AF65-F5344CB8AC3E}">
        <p14:creationId xmlns:p14="http://schemas.microsoft.com/office/powerpoint/2010/main" val="1636816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285448"/>
            <a:ext cx="8928992" cy="55322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(+), aber erneut nur gemäß § 255 Zug um Zug gegen				Übereignung des Dackels.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V.	Ergebnis zu §§ 687 Abs. 2 S.1, 678: Euro 1.056,-, Zug um			Zug gegen Übereignung.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F.	§§ 292 Abs. 1, 989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(-), ein (schuldrechtlicher) Herausgabeanspruch aus § 812	würde hier </a:t>
            </a:r>
            <a:r>
              <a:rPr lang="mr-IN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–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hinsichtlich des Schadensersatzes </a:t>
            </a:r>
            <a:r>
              <a:rPr lang="mr-IN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–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von den	spezielleren, direkt anwendbaren §§ 989 ff. verdrängt.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G.	Ergebnis zum Fall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Kann K jetzt von B Euro 1.316,- oder nur Euro 1.056,- Zug		um Zug gegen Übereignung des Dackels verlangen?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Das hängt davon ab, ob K auf den Anspruch aus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ange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maßter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GoA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(§§ 687 Abs. 2 S.1, 678) verzichten könnte.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I.	Kann man auf Anspruchsgrundlagen verzichten?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27.06.2024</a:t>
            </a:r>
          </a:p>
        </p:txBody>
      </p:sp>
    </p:spTree>
    <p:extLst>
      <p:ext uri="{BB962C8B-B14F-4D97-AF65-F5344CB8AC3E}">
        <p14:creationId xmlns:p14="http://schemas.microsoft.com/office/powerpoint/2010/main" val="655303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285448"/>
            <a:ext cx="8928992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(-), ggf. sind Ansprüche verzichtbar (= Forderungen), 				aber sicherlich keine Anspruchsgrundlagen.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II.	nie?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doch, s. Wortlaut des § 687 Abs. 2 S.2 („...macht er sie			geltend...“); dieser Anspruch soll ersichtlich davon ab-			hängig sein, dass der Geschäftsherr konkret aus § 687			Abs. 2 S.1 vorgeht; dann muss der Geschäftsherr das				aber auch ausschließen, auf diese Anspruchsgrundlage			also verzichten können.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III.	Ergebnis: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K kann von B Euro 1.316,-, Zug um Zug gegen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Übereig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</a:t>
            </a:r>
            <a:r>
              <a:rPr lang="de-DE" sz="240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nun 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des Dackels, verlangen.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27.06.2024</a:t>
            </a:r>
          </a:p>
        </p:txBody>
      </p:sp>
    </p:spTree>
    <p:extLst>
      <p:ext uri="{BB962C8B-B14F-4D97-AF65-F5344CB8AC3E}">
        <p14:creationId xmlns:p14="http://schemas.microsoft.com/office/powerpoint/2010/main" val="1760336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5148064" y="3284984"/>
            <a:ext cx="23762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>
                <a:solidFill>
                  <a:schemeClr val="bg1"/>
                </a:solidFill>
                <a:latin typeface="Frutiger LT 57 Cn" pitchFamily="34" charset="0"/>
              </a:rPr>
              <a:t>Ende</a:t>
            </a:r>
          </a:p>
          <a:p>
            <a:endParaRPr lang="de-DE" sz="3200" dirty="0">
              <a:solidFill>
                <a:schemeClr val="bg1"/>
              </a:solidFill>
              <a:latin typeface="Frutiger LT 57 C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551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359639"/>
            <a:ext cx="8928992" cy="549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danach Verwahrungsvertrag K</a:t>
            </a:r>
            <a:r>
              <a:rPr lang="mr-IN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–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B (+), da er-						sichtlich erhebliches Interesse an der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Verpflich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tung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zur (ordnungsgemäßen) Aufbewahrung						des Zuchtdackels, erheblicher Wert des Tieres.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cc)	Bestand dieser Verwahrungsvertrag auch noch						am 08.05.2023?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(-), K hatte am 29.12.2022 Herausgabe des 							Dackels verlangt (= konkludente Kündigung			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iSd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§ 695 S.1)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</a:t>
            </a:r>
            <a:r>
              <a:rPr lang="mr-IN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  <a:sym typeface="Wingdings"/>
              </a:rPr>
              <a:t>	=&gt;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  <a:sym typeface="Wingdings"/>
              </a:rPr>
              <a:t>	also kein Schuldverhältnis K </a:t>
            </a:r>
            <a:r>
              <a:rPr lang="mr-IN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  <a:sym typeface="Wingdings"/>
              </a:rPr>
              <a:t>–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  <a:sym typeface="Wingdings"/>
              </a:rPr>
              <a:t> B in Form ei-			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  <a:sym typeface="Wingdings"/>
              </a:rPr>
              <a:t>nes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  <a:sym typeface="Wingdings"/>
              </a:rPr>
              <a:t> Verwahrungsvertrages am 08.05.2023.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  <a:sym typeface="Wingdings"/>
              </a:rPr>
              <a:t>			c)	Schuldverhältnis K </a:t>
            </a:r>
            <a:r>
              <a:rPr lang="mr-IN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  <a:sym typeface="Wingdings"/>
              </a:rPr>
              <a:t>–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  <a:sym typeface="Wingdings"/>
              </a:rPr>
              <a:t> B aus § 695 S.1 am 08.05.2023?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  <a:sym typeface="Wingdings"/>
              </a:rPr>
              <a:t>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  <a:sym typeface="Wingdings"/>
              </a:rPr>
              <a:t>aa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  <a:sym typeface="Wingdings"/>
              </a:rPr>
              <a:t>)	Wirksamer Verwahrungsvertrag?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  <a:sym typeface="Wingdings"/>
              </a:rPr>
              <a:t>					(+), s. soeben.</a:t>
            </a:r>
            <a:endParaRPr lang="de-DE" sz="2400" dirty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27.06.2024</a:t>
            </a:r>
          </a:p>
        </p:txBody>
      </p:sp>
    </p:spTree>
    <p:extLst>
      <p:ext uri="{BB962C8B-B14F-4D97-AF65-F5344CB8AC3E}">
        <p14:creationId xmlns:p14="http://schemas.microsoft.com/office/powerpoint/2010/main" val="516185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359639"/>
            <a:ext cx="8928992" cy="5647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  <a:sym typeface="Wingdings"/>
              </a:rPr>
              <a:t>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  <a:sym typeface="Wingdings"/>
              </a:rPr>
              <a:t>bb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  <a:sym typeface="Wingdings"/>
              </a:rPr>
              <a:t>)	gemäß § 695 S.1 gekündigt?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  <a:sym typeface="Wingdings"/>
              </a:rPr>
              <a:t>					(+), s. soeben.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  <a:sym typeface="Wingdings"/>
              </a:rPr>
              <a:t>				cc)	Bestand Rückgabepflicht am 08.05.2023?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  <a:sym typeface="Wingdings"/>
              </a:rPr>
              <a:t>					(+), da bis dahin nicht erfüllt oder anderweitig						erloschen.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=&gt;	also Schuldverhältnis K </a:t>
            </a:r>
            <a:r>
              <a:rPr lang="mr-IN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–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B am 08.05.2023 (+).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2.	nachträgliche Unmöglichkeit der Erfüllung dieser 					Leistungspflicht?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(+), tatsächliche Unmöglichkeit der Rückgabe, d.h. 				der Besitzübertragung, da Dackel entlaufen.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3.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Vertretenmüssen</a:t>
            </a:r>
            <a:endParaRPr lang="de-DE" sz="2400" dirty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a)	Was hat der Schuldner zu vertreten?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grds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.: § 276 Abs. 1 S.1, Vorsatz und Fahrlässigkeit.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b)	Vorsatz des B?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27.06.2024</a:t>
            </a:r>
          </a:p>
        </p:txBody>
      </p:sp>
    </p:spTree>
    <p:extLst>
      <p:ext uri="{BB962C8B-B14F-4D97-AF65-F5344CB8AC3E}">
        <p14:creationId xmlns:p14="http://schemas.microsoft.com/office/powerpoint/2010/main" val="1525214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268760"/>
            <a:ext cx="8928992" cy="56861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(-)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c)	Fahrlässigkeit des B, § 276 Abs. 2?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(-), Terrassentür war ordnungsgemäß verschlossen.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d)	Strengere Haftung des B, d.h. ohne Verschulden?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kann sich aus § 287 S.2 ergeben (sog.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Zufallshaf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tung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).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aa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	War B am 08.05.2023 mit der Rückgabe des 						Dackels im Verzug, § 286 Abs. 1 S.1?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(1)	Nichtleistung?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(+), bis 08.05.2023 nicht zurückgegeben.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(2)	trotz Möglichkeit (bis dahin)?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(+)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(3)	trotz Fälligkeit und Durchsetzbarkeit?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(+)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27.06.2024</a:t>
            </a:r>
          </a:p>
        </p:txBody>
      </p:sp>
    </p:spTree>
    <p:extLst>
      <p:ext uri="{BB962C8B-B14F-4D97-AF65-F5344CB8AC3E}">
        <p14:creationId xmlns:p14="http://schemas.microsoft.com/office/powerpoint/2010/main" val="1985929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425108"/>
            <a:ext cx="8928992" cy="55322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(4)	trotz Mahnung oder Entbehrlichkeit der							Mahnung?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(+), Herausgabeverlangen vom 29.12.2022							ist ernsthafte Leistungsaufforderung; außer-							dem steht dem B zugestellte Klage (14.01.							2023) der Mahnung gleich, § 286 Abs. 1 S.2.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(5)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Vertretenmüssen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(des Verzuges)?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(+), wird vermutet; keine Exkulpation.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=&gt;	also war B am 08.05.2023 in Verzug mit der							Herausgabe des Dackels.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bb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	Wäre der Schaden auch bei rechtzeitiger Leis-		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tung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eingetreten?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(-)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=&gt;	also verschärfte Haftung nach § 287 S.2 (+).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27.06.2024</a:t>
            </a:r>
          </a:p>
        </p:txBody>
      </p:sp>
    </p:spTree>
    <p:extLst>
      <p:ext uri="{BB962C8B-B14F-4D97-AF65-F5344CB8AC3E}">
        <p14:creationId xmlns:p14="http://schemas.microsoft.com/office/powerpoint/2010/main" val="1387856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285448"/>
            <a:ext cx="8928992" cy="5647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=&gt;	also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Vertretenmüssen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des B (+).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4.	zurechenbar kausaler Schaden des K?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(+), Wert des Dackels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iHv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Euro 1.500,-; ersatzfähig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ge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mäß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§ 251 Abs. 1 wegen Unmöglichkeit.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=&gt;	also Anspruch aus §§ 280 Abs. 1, Abs. 3, 283 S.1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iHv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Euro 1.500,- entstanden.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II.	Anspruch erloschen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durch Aufrechnung des B, §§ 387 ff.?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1.	Aufrechnungserklärung, § 388 S.1?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(+), „notfalls“ (= hilfsweise) ist trotz § 388 S.2 zulässig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2.	Aufrechnungslage, § 387?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(+), wenn dem B ein fälliger und durchsetzbarer 					gleichartiger Gegenanspruch gegen K zusteht.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a)	Anspruch auf Aufwendungsersatz aus § 693?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27.06.2024</a:t>
            </a:r>
          </a:p>
        </p:txBody>
      </p:sp>
    </p:spTree>
    <p:extLst>
      <p:ext uri="{BB962C8B-B14F-4D97-AF65-F5344CB8AC3E}">
        <p14:creationId xmlns:p14="http://schemas.microsoft.com/office/powerpoint/2010/main" val="431748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285448"/>
            <a:ext cx="8928992" cy="56092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aa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	Verwahrungsvertrag K </a:t>
            </a:r>
            <a:r>
              <a:rPr lang="mr-IN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–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B?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(+), s.o. (in der Zeit vom 29.09.-29.12.2022).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bb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	Verwahrer (= B) macht Aufwendungen zum							Zwecke der Aufbewahrung des Dackels?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(+), Fütterung des Dackels.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cc)	durfte er diese Aufwendungen den Umständen						nach für erforderlich halten?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(+)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dd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	Rechtsfolge: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Ersatz der Aufwendungen während der Ver-		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wahrungszeit</a:t>
            </a:r>
            <a:endParaRPr lang="de-DE" sz="2400" dirty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also vom 29.09. bis 29.12.2022 (am 29.12.22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ge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			kündigt)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also 92 Tage x Euro 2,- = Euro 184,-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27.06.2024</a:t>
            </a:r>
          </a:p>
        </p:txBody>
      </p:sp>
    </p:spTree>
    <p:extLst>
      <p:ext uri="{BB962C8B-B14F-4D97-AF65-F5344CB8AC3E}">
        <p14:creationId xmlns:p14="http://schemas.microsoft.com/office/powerpoint/2010/main" val="640444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285448"/>
            <a:ext cx="8928992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also kann B von K aus § 693 Euro 184,-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verlan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			gen.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b)	§§ 683 S.1, 670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(-), bis 29.12.22 erfolgte die Fütterung mit „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sonsti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ger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Berechtigung“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iSd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§ 677, danach nicht „für ei-	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nen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anderen“, sondern für sich selbst.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c)	§§ 687 Abs. 2 S.2, 684 S.1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(-), K macht (hier) keinen Anspruch aus § 687 Abs. 2					S.1 geltend, sondern aus §§ 280, 283 (s.o.).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d)	§ 994 Abs. 1 S.1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aa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	EBV K </a:t>
            </a:r>
            <a:r>
              <a:rPr lang="mr-IN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–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B?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(+), K war Eigentümer, B Besitzer des Dackels						und hatte kein Recht zum Besitz (allenfalls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ZbR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bb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	B = gutgläubig und unverklagt (arg § 994 Abs.2)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27.06.2024</a:t>
            </a:r>
          </a:p>
        </p:txBody>
      </p:sp>
    </p:spTree>
    <p:extLst>
      <p:ext uri="{BB962C8B-B14F-4D97-AF65-F5344CB8AC3E}">
        <p14:creationId xmlns:p14="http://schemas.microsoft.com/office/powerpoint/2010/main" val="188893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theme1.xml><?xml version="1.0" encoding="utf-8"?>
<a:theme xmlns:a="http://schemas.openxmlformats.org/drawingml/2006/main" name="Repetitorium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3652</Words>
  <Application>Microsoft Office PowerPoint</Application>
  <PresentationFormat>Bildschirmpräsentation (4:3)</PresentationFormat>
  <Paragraphs>246</Paragraphs>
  <Slides>23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23</vt:i4>
      </vt:variant>
    </vt:vector>
  </HeadingPairs>
  <TitlesOfParts>
    <vt:vector size="28" baseType="lpstr">
      <vt:lpstr>Arial</vt:lpstr>
      <vt:lpstr>Calibri</vt:lpstr>
      <vt:lpstr>Frutiger Linotype</vt:lpstr>
      <vt:lpstr>Frutiger LT 57 Cn</vt:lpstr>
      <vt:lpstr>Repetitorium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subject/>
  <dc:creator>Henning Kiss</dc:creator>
  <cp:keywords/>
  <dc:description/>
  <cp:lastModifiedBy>Oliver Brandt</cp:lastModifiedBy>
  <cp:revision>235</cp:revision>
  <cp:lastPrinted>2024-06-27T08:17:44Z</cp:lastPrinted>
  <dcterms:created xsi:type="dcterms:W3CDTF">2012-03-09T10:38:50Z</dcterms:created>
  <dcterms:modified xsi:type="dcterms:W3CDTF">2024-06-27T08:17:48Z</dcterms:modified>
  <cp:category/>
</cp:coreProperties>
</file>