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60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76" r:id="rId20"/>
  </p:sldIdLst>
  <p:sldSz cx="9144000" cy="6858000" type="screen4x3"/>
  <p:notesSz cx="9144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7515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A162E6-0C39-444D-AEEA-DAE831C19969}" v="91" dt="2024-10-16T10:03:13.7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56"/>
    <p:restoredTop sz="92422"/>
  </p:normalViewPr>
  <p:slideViewPr>
    <p:cSldViewPr>
      <p:cViewPr varScale="1">
        <p:scale>
          <a:sx n="102" d="100"/>
          <a:sy n="102" d="100"/>
        </p:scale>
        <p:origin x="20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liver Brandt" userId="d05560507b476171" providerId="LiveId" clId="{F3A162E6-0C39-444D-AEEA-DAE831C19969}"/>
    <pc:docChg chg="undo custSel modSld modNotesMaster">
      <pc:chgData name="Oliver Brandt" userId="d05560507b476171" providerId="LiveId" clId="{F3A162E6-0C39-444D-AEEA-DAE831C19969}" dt="2024-10-16T10:03:13.713" v="168"/>
      <pc:docMkLst>
        <pc:docMk/>
      </pc:docMkLst>
      <pc:sldChg chg="modSp mod">
        <pc:chgData name="Oliver Brandt" userId="d05560507b476171" providerId="LiveId" clId="{F3A162E6-0C39-444D-AEEA-DAE831C19969}" dt="2024-10-16T09:50:06.002" v="5" actId="20577"/>
        <pc:sldMkLst>
          <pc:docMk/>
          <pc:sldMk cId="569267127" sldId="256"/>
        </pc:sldMkLst>
        <pc:spChg chg="mod">
          <ac:chgData name="Oliver Brandt" userId="d05560507b476171" providerId="LiveId" clId="{F3A162E6-0C39-444D-AEEA-DAE831C19969}" dt="2024-10-16T09:50:06.002" v="5" actId="20577"/>
          <ac:spMkLst>
            <pc:docMk/>
            <pc:sldMk cId="569267127" sldId="256"/>
            <ac:spMk id="2" creationId="{00000000-0000-0000-0000-000000000000}"/>
          </ac:spMkLst>
        </pc:spChg>
      </pc:sldChg>
      <pc:sldChg chg="modSp mod">
        <pc:chgData name="Oliver Brandt" userId="d05560507b476171" providerId="LiveId" clId="{F3A162E6-0C39-444D-AEEA-DAE831C19969}" dt="2024-10-16T09:52:59.787" v="80" actId="20577"/>
        <pc:sldMkLst>
          <pc:docMk/>
          <pc:sldMk cId="2716184894" sldId="260"/>
        </pc:sldMkLst>
        <pc:spChg chg="mod">
          <ac:chgData name="Oliver Brandt" userId="d05560507b476171" providerId="LiveId" clId="{F3A162E6-0C39-444D-AEEA-DAE831C19969}" dt="2024-10-16T09:52:59.787" v="80" actId="20577"/>
          <ac:spMkLst>
            <pc:docMk/>
            <pc:sldMk cId="2716184894" sldId="260"/>
            <ac:spMk id="2" creationId="{00000000-0000-0000-0000-000000000000}"/>
          </ac:spMkLst>
        </pc:spChg>
        <pc:spChg chg="mod">
          <ac:chgData name="Oliver Brandt" userId="d05560507b476171" providerId="LiveId" clId="{F3A162E6-0C39-444D-AEEA-DAE831C19969}" dt="2024-10-16T09:50:14.830" v="11" actId="20577"/>
          <ac:spMkLst>
            <pc:docMk/>
            <pc:sldMk cId="2716184894" sldId="260"/>
            <ac:spMk id="3" creationId="{00000000-0000-0000-0000-000000000000}"/>
          </ac:spMkLst>
        </pc:spChg>
      </pc:sldChg>
      <pc:sldChg chg="modSp mod">
        <pc:chgData name="Oliver Brandt" userId="d05560507b476171" providerId="LiveId" clId="{F3A162E6-0C39-444D-AEEA-DAE831C19969}" dt="2024-10-16T09:53:11.438" v="82" actId="20577"/>
        <pc:sldMkLst>
          <pc:docMk/>
          <pc:sldMk cId="833284899" sldId="278"/>
        </pc:sldMkLst>
        <pc:spChg chg="mod">
          <ac:chgData name="Oliver Brandt" userId="d05560507b476171" providerId="LiveId" clId="{F3A162E6-0C39-444D-AEEA-DAE831C19969}" dt="2024-10-16T09:53:11.438" v="82" actId="20577"/>
          <ac:spMkLst>
            <pc:docMk/>
            <pc:sldMk cId="833284899" sldId="278"/>
            <ac:spMk id="2" creationId="{00000000-0000-0000-0000-000000000000}"/>
          </ac:spMkLst>
        </pc:spChg>
        <pc:spChg chg="mod">
          <ac:chgData name="Oliver Brandt" userId="d05560507b476171" providerId="LiveId" clId="{F3A162E6-0C39-444D-AEEA-DAE831C19969}" dt="2024-10-16T09:50:30.166" v="15" actId="20577"/>
          <ac:spMkLst>
            <pc:docMk/>
            <pc:sldMk cId="833284899" sldId="278"/>
            <ac:spMk id="3" creationId="{00000000-0000-0000-0000-000000000000}"/>
          </ac:spMkLst>
        </pc:spChg>
      </pc:sldChg>
      <pc:sldChg chg="modSp mod">
        <pc:chgData name="Oliver Brandt" userId="d05560507b476171" providerId="LiveId" clId="{F3A162E6-0C39-444D-AEEA-DAE831C19969}" dt="2024-10-16T10:02:15.554" v="165" actId="20577"/>
        <pc:sldMkLst>
          <pc:docMk/>
          <pc:sldMk cId="682246236" sldId="279"/>
        </pc:sldMkLst>
        <pc:spChg chg="mod">
          <ac:chgData name="Oliver Brandt" userId="d05560507b476171" providerId="LiveId" clId="{F3A162E6-0C39-444D-AEEA-DAE831C19969}" dt="2024-10-16T10:02:15.554" v="165" actId="20577"/>
          <ac:spMkLst>
            <pc:docMk/>
            <pc:sldMk cId="682246236" sldId="279"/>
            <ac:spMk id="2" creationId="{00000000-0000-0000-0000-000000000000}"/>
          </ac:spMkLst>
        </pc:spChg>
        <pc:spChg chg="mod">
          <ac:chgData name="Oliver Brandt" userId="d05560507b476171" providerId="LiveId" clId="{F3A162E6-0C39-444D-AEEA-DAE831C19969}" dt="2024-10-16T09:50:36.294" v="19" actId="20577"/>
          <ac:spMkLst>
            <pc:docMk/>
            <pc:sldMk cId="682246236" sldId="279"/>
            <ac:spMk id="3" creationId="{00000000-0000-0000-0000-000000000000}"/>
          </ac:spMkLst>
        </pc:spChg>
      </pc:sldChg>
      <pc:sldChg chg="modSp mod">
        <pc:chgData name="Oliver Brandt" userId="d05560507b476171" providerId="LiveId" clId="{F3A162E6-0C39-444D-AEEA-DAE831C19969}" dt="2024-10-16T09:54:12.688" v="89" actId="20577"/>
        <pc:sldMkLst>
          <pc:docMk/>
          <pc:sldMk cId="796925778" sldId="280"/>
        </pc:sldMkLst>
        <pc:spChg chg="mod">
          <ac:chgData name="Oliver Brandt" userId="d05560507b476171" providerId="LiveId" clId="{F3A162E6-0C39-444D-AEEA-DAE831C19969}" dt="2024-10-16T09:54:12.688" v="89" actId="20577"/>
          <ac:spMkLst>
            <pc:docMk/>
            <pc:sldMk cId="796925778" sldId="280"/>
            <ac:spMk id="2" creationId="{00000000-0000-0000-0000-000000000000}"/>
          </ac:spMkLst>
        </pc:spChg>
        <pc:spChg chg="mod">
          <ac:chgData name="Oliver Brandt" userId="d05560507b476171" providerId="LiveId" clId="{F3A162E6-0C39-444D-AEEA-DAE831C19969}" dt="2024-10-16T09:50:43.163" v="23" actId="20577"/>
          <ac:spMkLst>
            <pc:docMk/>
            <pc:sldMk cId="796925778" sldId="280"/>
            <ac:spMk id="3" creationId="{00000000-0000-0000-0000-000000000000}"/>
          </ac:spMkLst>
        </pc:spChg>
      </pc:sldChg>
      <pc:sldChg chg="modSp mod">
        <pc:chgData name="Oliver Brandt" userId="d05560507b476171" providerId="LiveId" clId="{F3A162E6-0C39-444D-AEEA-DAE831C19969}" dt="2024-10-16T09:54:27.898" v="90" actId="20577"/>
        <pc:sldMkLst>
          <pc:docMk/>
          <pc:sldMk cId="1430738843" sldId="281"/>
        </pc:sldMkLst>
        <pc:spChg chg="mod">
          <ac:chgData name="Oliver Brandt" userId="d05560507b476171" providerId="LiveId" clId="{F3A162E6-0C39-444D-AEEA-DAE831C19969}" dt="2024-10-16T09:54:27.898" v="90" actId="20577"/>
          <ac:spMkLst>
            <pc:docMk/>
            <pc:sldMk cId="1430738843" sldId="281"/>
            <ac:spMk id="2" creationId="{00000000-0000-0000-0000-000000000000}"/>
          </ac:spMkLst>
        </pc:spChg>
        <pc:spChg chg="mod">
          <ac:chgData name="Oliver Brandt" userId="d05560507b476171" providerId="LiveId" clId="{F3A162E6-0C39-444D-AEEA-DAE831C19969}" dt="2024-10-16T09:50:50.299" v="27" actId="20577"/>
          <ac:spMkLst>
            <pc:docMk/>
            <pc:sldMk cId="1430738843" sldId="281"/>
            <ac:spMk id="3" creationId="{00000000-0000-0000-0000-000000000000}"/>
          </ac:spMkLst>
        </pc:spChg>
      </pc:sldChg>
      <pc:sldChg chg="modSp mod">
        <pc:chgData name="Oliver Brandt" userId="d05560507b476171" providerId="LiveId" clId="{F3A162E6-0C39-444D-AEEA-DAE831C19969}" dt="2024-10-16T09:54:52.063" v="95" actId="20577"/>
        <pc:sldMkLst>
          <pc:docMk/>
          <pc:sldMk cId="1423310269" sldId="282"/>
        </pc:sldMkLst>
        <pc:spChg chg="mod">
          <ac:chgData name="Oliver Brandt" userId="d05560507b476171" providerId="LiveId" clId="{F3A162E6-0C39-444D-AEEA-DAE831C19969}" dt="2024-10-16T09:54:52.063" v="95" actId="20577"/>
          <ac:spMkLst>
            <pc:docMk/>
            <pc:sldMk cId="1423310269" sldId="282"/>
            <ac:spMk id="2" creationId="{00000000-0000-0000-0000-000000000000}"/>
          </ac:spMkLst>
        </pc:spChg>
        <pc:spChg chg="mod">
          <ac:chgData name="Oliver Brandt" userId="d05560507b476171" providerId="LiveId" clId="{F3A162E6-0C39-444D-AEEA-DAE831C19969}" dt="2024-10-16T09:50:56.586" v="31" actId="20577"/>
          <ac:spMkLst>
            <pc:docMk/>
            <pc:sldMk cId="1423310269" sldId="282"/>
            <ac:spMk id="3" creationId="{00000000-0000-0000-0000-000000000000}"/>
          </ac:spMkLst>
        </pc:spChg>
      </pc:sldChg>
      <pc:sldChg chg="modSp mod">
        <pc:chgData name="Oliver Brandt" userId="d05560507b476171" providerId="LiveId" clId="{F3A162E6-0C39-444D-AEEA-DAE831C19969}" dt="2024-10-16T09:55:24.537" v="97" actId="20577"/>
        <pc:sldMkLst>
          <pc:docMk/>
          <pc:sldMk cId="1982767483" sldId="283"/>
        </pc:sldMkLst>
        <pc:spChg chg="mod">
          <ac:chgData name="Oliver Brandt" userId="d05560507b476171" providerId="LiveId" clId="{F3A162E6-0C39-444D-AEEA-DAE831C19969}" dt="2024-10-16T09:55:24.537" v="97" actId="20577"/>
          <ac:spMkLst>
            <pc:docMk/>
            <pc:sldMk cId="1982767483" sldId="283"/>
            <ac:spMk id="2" creationId="{00000000-0000-0000-0000-000000000000}"/>
          </ac:spMkLst>
        </pc:spChg>
        <pc:spChg chg="mod">
          <ac:chgData name="Oliver Brandt" userId="d05560507b476171" providerId="LiveId" clId="{F3A162E6-0C39-444D-AEEA-DAE831C19969}" dt="2024-10-16T09:51:04.959" v="35" actId="20577"/>
          <ac:spMkLst>
            <pc:docMk/>
            <pc:sldMk cId="1982767483" sldId="283"/>
            <ac:spMk id="3" creationId="{00000000-0000-0000-0000-000000000000}"/>
          </ac:spMkLst>
        </pc:spChg>
      </pc:sldChg>
      <pc:sldChg chg="modSp mod">
        <pc:chgData name="Oliver Brandt" userId="d05560507b476171" providerId="LiveId" clId="{F3A162E6-0C39-444D-AEEA-DAE831C19969}" dt="2024-10-16T09:55:50.753" v="101" actId="20577"/>
        <pc:sldMkLst>
          <pc:docMk/>
          <pc:sldMk cId="125949513" sldId="284"/>
        </pc:sldMkLst>
        <pc:spChg chg="mod">
          <ac:chgData name="Oliver Brandt" userId="d05560507b476171" providerId="LiveId" clId="{F3A162E6-0C39-444D-AEEA-DAE831C19969}" dt="2024-10-16T09:55:50.753" v="101" actId="20577"/>
          <ac:spMkLst>
            <pc:docMk/>
            <pc:sldMk cId="125949513" sldId="284"/>
            <ac:spMk id="2" creationId="{00000000-0000-0000-0000-000000000000}"/>
          </ac:spMkLst>
        </pc:spChg>
        <pc:spChg chg="mod">
          <ac:chgData name="Oliver Brandt" userId="d05560507b476171" providerId="LiveId" clId="{F3A162E6-0C39-444D-AEEA-DAE831C19969}" dt="2024-10-16T09:51:11.340" v="39" actId="20577"/>
          <ac:spMkLst>
            <pc:docMk/>
            <pc:sldMk cId="125949513" sldId="284"/>
            <ac:spMk id="3" creationId="{00000000-0000-0000-0000-000000000000}"/>
          </ac:spMkLst>
        </pc:spChg>
      </pc:sldChg>
      <pc:sldChg chg="modSp mod">
        <pc:chgData name="Oliver Brandt" userId="d05560507b476171" providerId="LiveId" clId="{F3A162E6-0C39-444D-AEEA-DAE831C19969}" dt="2024-10-16T09:56:07.878" v="106" actId="20577"/>
        <pc:sldMkLst>
          <pc:docMk/>
          <pc:sldMk cId="1024772639" sldId="285"/>
        </pc:sldMkLst>
        <pc:spChg chg="mod">
          <ac:chgData name="Oliver Brandt" userId="d05560507b476171" providerId="LiveId" clId="{F3A162E6-0C39-444D-AEEA-DAE831C19969}" dt="2024-10-16T09:56:07.878" v="106" actId="20577"/>
          <ac:spMkLst>
            <pc:docMk/>
            <pc:sldMk cId="1024772639" sldId="285"/>
            <ac:spMk id="2" creationId="{00000000-0000-0000-0000-000000000000}"/>
          </ac:spMkLst>
        </pc:spChg>
        <pc:spChg chg="mod">
          <ac:chgData name="Oliver Brandt" userId="d05560507b476171" providerId="LiveId" clId="{F3A162E6-0C39-444D-AEEA-DAE831C19969}" dt="2024-10-16T09:51:17.778" v="43" actId="20577"/>
          <ac:spMkLst>
            <pc:docMk/>
            <pc:sldMk cId="1024772639" sldId="285"/>
            <ac:spMk id="3" creationId="{00000000-0000-0000-0000-000000000000}"/>
          </ac:spMkLst>
        </pc:spChg>
      </pc:sldChg>
      <pc:sldChg chg="modSp mod">
        <pc:chgData name="Oliver Brandt" userId="d05560507b476171" providerId="LiveId" clId="{F3A162E6-0C39-444D-AEEA-DAE831C19969}" dt="2024-10-16T09:56:34.881" v="117" actId="20577"/>
        <pc:sldMkLst>
          <pc:docMk/>
          <pc:sldMk cId="599461788" sldId="286"/>
        </pc:sldMkLst>
        <pc:spChg chg="mod">
          <ac:chgData name="Oliver Brandt" userId="d05560507b476171" providerId="LiveId" clId="{F3A162E6-0C39-444D-AEEA-DAE831C19969}" dt="2024-10-16T09:56:34.881" v="117" actId="20577"/>
          <ac:spMkLst>
            <pc:docMk/>
            <pc:sldMk cId="599461788" sldId="286"/>
            <ac:spMk id="2" creationId="{00000000-0000-0000-0000-000000000000}"/>
          </ac:spMkLst>
        </pc:spChg>
        <pc:spChg chg="mod">
          <ac:chgData name="Oliver Brandt" userId="d05560507b476171" providerId="LiveId" clId="{F3A162E6-0C39-444D-AEEA-DAE831C19969}" dt="2024-10-16T09:51:31.930" v="49" actId="20577"/>
          <ac:spMkLst>
            <pc:docMk/>
            <pc:sldMk cId="599461788" sldId="286"/>
            <ac:spMk id="3" creationId="{00000000-0000-0000-0000-000000000000}"/>
          </ac:spMkLst>
        </pc:spChg>
      </pc:sldChg>
      <pc:sldChg chg="modSp mod">
        <pc:chgData name="Oliver Brandt" userId="d05560507b476171" providerId="LiveId" clId="{F3A162E6-0C39-444D-AEEA-DAE831C19969}" dt="2024-10-16T09:57:46.917" v="119" actId="20577"/>
        <pc:sldMkLst>
          <pc:docMk/>
          <pc:sldMk cId="659385418" sldId="287"/>
        </pc:sldMkLst>
        <pc:spChg chg="mod">
          <ac:chgData name="Oliver Brandt" userId="d05560507b476171" providerId="LiveId" clId="{F3A162E6-0C39-444D-AEEA-DAE831C19969}" dt="2024-10-16T09:57:46.917" v="119" actId="20577"/>
          <ac:spMkLst>
            <pc:docMk/>
            <pc:sldMk cId="659385418" sldId="287"/>
            <ac:spMk id="2" creationId="{00000000-0000-0000-0000-000000000000}"/>
          </ac:spMkLst>
        </pc:spChg>
        <pc:spChg chg="mod">
          <ac:chgData name="Oliver Brandt" userId="d05560507b476171" providerId="LiveId" clId="{F3A162E6-0C39-444D-AEEA-DAE831C19969}" dt="2024-10-16T09:51:38.907" v="53" actId="20577"/>
          <ac:spMkLst>
            <pc:docMk/>
            <pc:sldMk cId="659385418" sldId="287"/>
            <ac:spMk id="3" creationId="{00000000-0000-0000-0000-000000000000}"/>
          </ac:spMkLst>
        </pc:spChg>
      </pc:sldChg>
      <pc:sldChg chg="modSp mod">
        <pc:chgData name="Oliver Brandt" userId="d05560507b476171" providerId="LiveId" clId="{F3A162E6-0C39-444D-AEEA-DAE831C19969}" dt="2024-10-16T09:58:12.600" v="122" actId="20577"/>
        <pc:sldMkLst>
          <pc:docMk/>
          <pc:sldMk cId="1950067306" sldId="288"/>
        </pc:sldMkLst>
        <pc:spChg chg="mod">
          <ac:chgData name="Oliver Brandt" userId="d05560507b476171" providerId="LiveId" clId="{F3A162E6-0C39-444D-AEEA-DAE831C19969}" dt="2024-10-16T09:58:12.600" v="122" actId="20577"/>
          <ac:spMkLst>
            <pc:docMk/>
            <pc:sldMk cId="1950067306" sldId="288"/>
            <ac:spMk id="2" creationId="{00000000-0000-0000-0000-000000000000}"/>
          </ac:spMkLst>
        </pc:spChg>
        <pc:spChg chg="mod">
          <ac:chgData name="Oliver Brandt" userId="d05560507b476171" providerId="LiveId" clId="{F3A162E6-0C39-444D-AEEA-DAE831C19969}" dt="2024-10-16T09:51:45.856" v="57" actId="20577"/>
          <ac:spMkLst>
            <pc:docMk/>
            <pc:sldMk cId="1950067306" sldId="288"/>
            <ac:spMk id="3" creationId="{00000000-0000-0000-0000-000000000000}"/>
          </ac:spMkLst>
        </pc:spChg>
      </pc:sldChg>
      <pc:sldChg chg="modSp mod">
        <pc:chgData name="Oliver Brandt" userId="d05560507b476171" providerId="LiveId" clId="{F3A162E6-0C39-444D-AEEA-DAE831C19969}" dt="2024-10-16T09:59:08.016" v="129" actId="20577"/>
        <pc:sldMkLst>
          <pc:docMk/>
          <pc:sldMk cId="249492180" sldId="289"/>
        </pc:sldMkLst>
        <pc:spChg chg="mod">
          <ac:chgData name="Oliver Brandt" userId="d05560507b476171" providerId="LiveId" clId="{F3A162E6-0C39-444D-AEEA-DAE831C19969}" dt="2024-10-16T09:59:08.016" v="129" actId="20577"/>
          <ac:spMkLst>
            <pc:docMk/>
            <pc:sldMk cId="249492180" sldId="289"/>
            <ac:spMk id="2" creationId="{00000000-0000-0000-0000-000000000000}"/>
          </ac:spMkLst>
        </pc:spChg>
        <pc:spChg chg="mod">
          <ac:chgData name="Oliver Brandt" userId="d05560507b476171" providerId="LiveId" clId="{F3A162E6-0C39-444D-AEEA-DAE831C19969}" dt="2024-10-16T09:51:54.526" v="61" actId="20577"/>
          <ac:spMkLst>
            <pc:docMk/>
            <pc:sldMk cId="249492180" sldId="289"/>
            <ac:spMk id="3" creationId="{00000000-0000-0000-0000-000000000000}"/>
          </ac:spMkLst>
        </pc:spChg>
      </pc:sldChg>
      <pc:sldChg chg="modSp mod">
        <pc:chgData name="Oliver Brandt" userId="d05560507b476171" providerId="LiveId" clId="{F3A162E6-0C39-444D-AEEA-DAE831C19969}" dt="2024-10-16T09:59:28.965" v="137" actId="20577"/>
        <pc:sldMkLst>
          <pc:docMk/>
          <pc:sldMk cId="1889842142" sldId="290"/>
        </pc:sldMkLst>
        <pc:spChg chg="mod">
          <ac:chgData name="Oliver Brandt" userId="d05560507b476171" providerId="LiveId" clId="{F3A162E6-0C39-444D-AEEA-DAE831C19969}" dt="2024-10-16T09:59:28.965" v="137" actId="20577"/>
          <ac:spMkLst>
            <pc:docMk/>
            <pc:sldMk cId="1889842142" sldId="290"/>
            <ac:spMk id="2" creationId="{00000000-0000-0000-0000-000000000000}"/>
          </ac:spMkLst>
        </pc:spChg>
        <pc:spChg chg="mod">
          <ac:chgData name="Oliver Brandt" userId="d05560507b476171" providerId="LiveId" clId="{F3A162E6-0C39-444D-AEEA-DAE831C19969}" dt="2024-10-16T09:52:00.328" v="65" actId="20577"/>
          <ac:spMkLst>
            <pc:docMk/>
            <pc:sldMk cId="1889842142" sldId="290"/>
            <ac:spMk id="3" creationId="{00000000-0000-0000-0000-000000000000}"/>
          </ac:spMkLst>
        </pc:spChg>
      </pc:sldChg>
      <pc:sldChg chg="modSp mod">
        <pc:chgData name="Oliver Brandt" userId="d05560507b476171" providerId="LiveId" clId="{F3A162E6-0C39-444D-AEEA-DAE831C19969}" dt="2024-10-16T09:59:45.320" v="141" actId="20577"/>
        <pc:sldMkLst>
          <pc:docMk/>
          <pc:sldMk cId="2053325399" sldId="291"/>
        </pc:sldMkLst>
        <pc:spChg chg="mod">
          <ac:chgData name="Oliver Brandt" userId="d05560507b476171" providerId="LiveId" clId="{F3A162E6-0C39-444D-AEEA-DAE831C19969}" dt="2024-10-16T09:59:45.320" v="141" actId="20577"/>
          <ac:spMkLst>
            <pc:docMk/>
            <pc:sldMk cId="2053325399" sldId="291"/>
            <ac:spMk id="2" creationId="{00000000-0000-0000-0000-000000000000}"/>
          </ac:spMkLst>
        </pc:spChg>
        <pc:spChg chg="mod">
          <ac:chgData name="Oliver Brandt" userId="d05560507b476171" providerId="LiveId" clId="{F3A162E6-0C39-444D-AEEA-DAE831C19969}" dt="2024-10-16T09:52:07.666" v="69" actId="20577"/>
          <ac:spMkLst>
            <pc:docMk/>
            <pc:sldMk cId="2053325399" sldId="291"/>
            <ac:spMk id="3" creationId="{00000000-0000-0000-0000-000000000000}"/>
          </ac:spMkLst>
        </pc:spChg>
      </pc:sldChg>
      <pc:sldChg chg="modSp mod">
        <pc:chgData name="Oliver Brandt" userId="d05560507b476171" providerId="LiveId" clId="{F3A162E6-0C39-444D-AEEA-DAE831C19969}" dt="2024-10-16T10:02:57.155" v="166" actId="20577"/>
        <pc:sldMkLst>
          <pc:docMk/>
          <pc:sldMk cId="310642579" sldId="292"/>
        </pc:sldMkLst>
        <pc:spChg chg="mod">
          <ac:chgData name="Oliver Brandt" userId="d05560507b476171" providerId="LiveId" clId="{F3A162E6-0C39-444D-AEEA-DAE831C19969}" dt="2024-10-16T10:02:57.155" v="166" actId="20577"/>
          <ac:spMkLst>
            <pc:docMk/>
            <pc:sldMk cId="310642579" sldId="292"/>
            <ac:spMk id="2" creationId="{00000000-0000-0000-0000-000000000000}"/>
          </ac:spMkLst>
        </pc:spChg>
        <pc:spChg chg="mod">
          <ac:chgData name="Oliver Brandt" userId="d05560507b476171" providerId="LiveId" clId="{F3A162E6-0C39-444D-AEEA-DAE831C19969}" dt="2024-10-16T09:52:15.114" v="73" actId="20577"/>
          <ac:spMkLst>
            <pc:docMk/>
            <pc:sldMk cId="310642579" sldId="292"/>
            <ac:spMk id="3" creationId="{00000000-0000-0000-0000-000000000000}"/>
          </ac:spMkLst>
        </pc:spChg>
      </pc:sldChg>
      <pc:sldChg chg="modSp mod">
        <pc:chgData name="Oliver Brandt" userId="d05560507b476171" providerId="LiveId" clId="{F3A162E6-0C39-444D-AEEA-DAE831C19969}" dt="2024-10-16T10:03:00.667" v="167" actId="20577"/>
        <pc:sldMkLst>
          <pc:docMk/>
          <pc:sldMk cId="1210035524" sldId="293"/>
        </pc:sldMkLst>
        <pc:spChg chg="mod">
          <ac:chgData name="Oliver Brandt" userId="d05560507b476171" providerId="LiveId" clId="{F3A162E6-0C39-444D-AEEA-DAE831C19969}" dt="2024-10-16T10:03:00.667" v="167" actId="20577"/>
          <ac:spMkLst>
            <pc:docMk/>
            <pc:sldMk cId="1210035524" sldId="293"/>
            <ac:spMk id="2" creationId="{00000000-0000-0000-0000-000000000000}"/>
          </ac:spMkLst>
        </pc:spChg>
        <pc:spChg chg="mod">
          <ac:chgData name="Oliver Brandt" userId="d05560507b476171" providerId="LiveId" clId="{F3A162E6-0C39-444D-AEEA-DAE831C19969}" dt="2024-10-16T09:52:22.155" v="77" actId="20577"/>
          <ac:spMkLst>
            <pc:docMk/>
            <pc:sldMk cId="1210035524" sldId="293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14C6A-EB18-46A0-A612-B77105F60B9D}" type="datetimeFigureOut">
              <a:rPr lang="de-DE" smtClean="0"/>
              <a:t>16.10.2024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A97353-07D3-4549-9212-8D4A78C44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8871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7956376" cy="4068601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020272" y="1700808"/>
            <a:ext cx="2123728" cy="4068601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 userDrawn="1"/>
        </p:nvSpPr>
        <p:spPr>
          <a:xfrm>
            <a:off x="4860032" y="2069232"/>
            <a:ext cx="2123728" cy="2511896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4582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9571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6632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2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 typeface="Arial" pitchFamily="34" charset="0"/>
        <a:buChar char="•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0" indent="0" algn="l" defTabSz="914400" rtl="0" eaLnBrk="1" latinLnBrk="0" hangingPunct="1">
        <a:spcBef>
          <a:spcPts val="0"/>
        </a:spcBef>
        <a:buFont typeface="Arial" pitchFamily="34" charset="0"/>
        <a:buChar char="–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0" indent="0" algn="l" defTabSz="914400" rtl="0" eaLnBrk="1" latinLnBrk="0" hangingPunct="1">
        <a:spcBef>
          <a:spcPts val="0"/>
        </a:spcBef>
        <a:buFont typeface="Arial" pitchFamily="34" charset="0"/>
        <a:buChar char="•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0" indent="0" algn="l" defTabSz="914400" rtl="0" eaLnBrk="1" latinLnBrk="0" hangingPunct="1">
        <a:spcBef>
          <a:spcPts val="0"/>
        </a:spcBef>
        <a:buFont typeface="Arial" pitchFamily="34" charset="0"/>
        <a:buChar char="–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0" indent="0" algn="l" defTabSz="914400" rtl="0" eaLnBrk="1" latinLnBrk="0" hangingPunct="1">
        <a:spcBef>
          <a:spcPts val="0"/>
        </a:spcBef>
        <a:buFont typeface="Arial" pitchFamily="34" charset="0"/>
        <a:buChar char="»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284984"/>
            <a:ext cx="33843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Zivilrechtsklausur vom 17.10.2024</a:t>
            </a:r>
          </a:p>
        </p:txBody>
      </p:sp>
    </p:spTree>
    <p:extLst>
      <p:ext uri="{BB962C8B-B14F-4D97-AF65-F5344CB8AC3E}">
        <p14:creationId xmlns:p14="http://schemas.microsoft.com/office/powerpoint/2010/main" val="56926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9236"/>
            <a:ext cx="8928992" cy="5583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	(+), wenn B auch einen Anspruch										aus § 812 Abs. 1 S.1, 1.Var. gegen										V hätte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	(+),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Euro 750,-, da V diese										aufgrund der Anfechtung rechts-										grundlos erlangt hat (keine										Saldotheorie, da B auch V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arglis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tig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getäuscht hat).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(ii)	Kann B das auch dem neuen										Gläubiger (= K) entgegenhalten?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	(+), § 404.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Welche Auswirkungen hat dies nun									auf § 242 („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dolo-agit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“ Einwand)?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</a:t>
            </a: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BGH NJW 2008, 1878: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1024772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9236"/>
            <a:ext cx="8928992" cy="5150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K kann B § 242 nur entgegenhalten									hinsichtlich der Herausgabe des 									Pferdes, wenn sie B die Euro 750,-									Zug-um-Zug gegen die verlangten									Euro 3.400,- erstattet (wiederum									keine Saldotheorie).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also Zwischenergebnis: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B kann § 273 nicht entgegenhalten hinsichtlich der					Herausgabe des Pferdes, wohl aber hinsichtlich der					an V gezahlten Euro 750,-.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IV.	Ergebnis: K kann von B Euro 3.400,- Zug um Zug gegen			Zahlung von Euro 750,- aus § 812 Abs. 1 S.1, 1.Var. verlangen.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§ 826 und §§ 823 Abs. 2 S.1 </a:t>
            </a:r>
            <a:r>
              <a:rPr lang="de-D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iVm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263 Abs. 1 StGB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599461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9236"/>
            <a:ext cx="8928992" cy="6024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(+), inhaltsgleich gegenüber § 812, d.h. auch hier Euro 		3.400,- Zug um Zug gegen Erstattung der Euro 750,-			(§§ 242, 404, 273 Abs. 1).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C.	Ergebnis zum Ausgangsfall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B muss die Euro 3.400,- an K zurückbezahlen, K kann das	Pferd behalten, muss aber B die an V gezahlten Euro 750,-	erstatten.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Abwandlung: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§ 812 Abs. 1 S.1, 1.Var.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K etwas erlangt?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Gutschrift über insgesamt Euro 3.400,- (abstraktes				Schuldversprechen ihrer, der K, Bank, § 780).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65938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9236"/>
            <a:ext cx="8928992" cy="5470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durch Leistung der R?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(-), weder aus der (im Zweifel maßgeblichen)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verob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jektivierten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Sicht der K noch aus der Sicht der R selbst				(= diese wollte nicht zweckgerichtet an K, sondern 				allenfalls an ihre Kundin B leisten).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Ergebnis: § 812 Abs. 1 S.1, 1.Var. (-).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§ 812 Abs. 1 S.1, 2.Var.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K etwas erlangt?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Gutschrift über Euro 3.400,-.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„in sonstiger Weise auf Kosten“ der R?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logisch: nicht durch Leistung der R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hier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nach soeben Gesagtem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(+), keine Leistung.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1950067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9236"/>
            <a:ext cx="8928992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heißt „in sonstiger Weise“ auch: nicht durch Leis-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tung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eines Dritten,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maW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: gibt es einen Vorrang						von Leistungsbeziehungen?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grds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(+), Wertung des § 816 Abs. 1; Ausnahme						allerdings nach den Wertungen der §§ 816 							Abs. 1 S.2, 932 und 935.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Läge hier eine solche Ausnahme vor?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(-), weder Unentgeltlichkeit, noch Bösgläubig-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keit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noch Abhandenkommen des Geldes bei R.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cc)	maßgeblich damit, ob hier ein Dritter an K die						Euro 3.400,- geleistet hat.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(1)	die eigene Bank der K?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formell (+), aber wertend muss der sog. Leis-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tungsmittler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unberücksichtigt bleiben.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249492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9236"/>
            <a:ext cx="8928992" cy="551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(2)	die B?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(a)	nach formellem Leistungsbegriff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(-), zwar sieht dies aus der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verobjekti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vierten Sicht der K so aus, jedoch fehlt								bei B subjektiv schon der entsprechende								Handlungswille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iH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der maßgeblichen								Euro 750,- (diese sind weisungswidrig								überwiesen worden).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(b)	allerdings verbietet sich bei der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bereichR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Beurteilung von Mehrpersonenverhält-	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nissen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jede schematische Lösung anhand								des formellen Leistungsbegriffes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vorrangig sind die Gesichtspunkte der								Risikoverteilung und des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Vertrauenssch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1889842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9236"/>
            <a:ext cx="8928992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(c)	danach?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grds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 Rückabwicklung „innerhalb 								der Vertragsverhältnisse“, d.h. über								das Dreieck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hier also R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 und B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K.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Ausnahme allerdings, wenn dies mit									den Wertungen der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Risikovertei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lung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nicht zu vereinbaren ist.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</a:t>
            </a: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BGH NJW 2015, 3093: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bei Banküberweisungen ist „Dreh-									und Angelpunkt“ der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Überlegun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	gen § 675j Abs. 1 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maßgeblich, ob die Zahlung 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„au-									</a:t>
            </a:r>
            <a:r>
              <a:rPr lang="de-D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torisiert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“ war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2053325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9236"/>
            <a:ext cx="8928992" cy="5711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(cc)	hier?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Autorisierung nur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Euro 2.650,-,								nicht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Euro 3.400,-; dann ist 								§ 675u zu beachten, so dass der								Bereicherungsausgleich direkt mit								dem Empfänger vorzunehmen ist.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also hat K Euro 750,- „in sonstiger Weise auf						Kosten“ der R erlangt.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3.	ohne rechtlichen Grund?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im Verhältnis R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K gab und gibt es keinen 					Rechtsgrund.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=&gt;	also Anspruch aus § 812 Abs. 1 S.1, 2.Var. entstanden.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Anspruch erloschen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(-)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310642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9236"/>
            <a:ext cx="8928992" cy="4732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III.	Anspruch durchsetzbar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IV</a:t>
            </a:r>
            <a:r>
              <a:rPr lang="de-DE" sz="240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	Anspruchsinhalt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grds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.: Herausgabe des Erlangten.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(-), hier unmöglich, da im Kontokorrent (§§ 355 ff HGB).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also § 818 Abs. 2: Wertersatz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iHv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Euro 750,-.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3.	K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entreichert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§ 818 Abs. 3?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(-), nicht ersichtlich.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C.	Ergebnis zur Abwandlung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R kann von K die Euro 750,- aus §§ 812 Abs. 1 S.1, 2.Var., 818 Abs. 2 	verlangen. K stehen dagegen keine Einwendungen zu.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1210035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284984"/>
            <a:ext cx="2376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Ende</a:t>
            </a:r>
          </a:p>
          <a:p>
            <a:endParaRPr lang="de-DE" sz="3200" dirty="0">
              <a:solidFill>
                <a:schemeClr val="bg1"/>
              </a:solidFill>
              <a:latin typeface="Frutiger LT 57 C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55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12776"/>
            <a:ext cx="8928992" cy="5470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Lösungsskizze </a:t>
            </a:r>
            <a:r>
              <a:rPr lang="mr-IN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Ausgangsfall: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§ 812 Abs. 1 S.1, 1.Var.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I.	Anspruch entstanden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B etwas erlangt?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Eigentum und Besitz an den von K gezahlten 					Euro 3.400,- (keine Unwirksamkeit der Übereignung,				da schon Anfechtung der dinglichen Einigung fehlt).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durch Leistung der K?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bewusst und zweckgerichtet zur Tilgung.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3.	ohne rechtlichen Grund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Rechtsgrund kann nur ein Kaufvertrag K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B über das				Pferd sein.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Einigung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433?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2716184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534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(+), am 07.03. zum Preis von Euro 3.400,-.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wirksam?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kann unwirksam sein gemäß § 142 Abs. 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Anfechtungserklärung, §§ 143 Abs. 1, Abs. 2?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am 01.04.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Anfechtungsgrund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hier gemäß § 123 Abs. 1, 1.Var.?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(1)	Täuschung?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allenfalls durch Unterlassen der Aufklärung							über die Vorerkrankung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(+), begehungsgleich, da Pflicht zur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unge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fragten Aufklärung bestand.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(2)	Arglistig?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833284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8760"/>
            <a:ext cx="8928992" cy="55348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(+), vorsätzlich, um K zur Abgabe einer WE							zu veranlassen, die diese sonst nicht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abge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geben haben würde.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=&gt;	also § 123 Abs. 1, 1.Var. (+).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cc)	kein Ausschluss der Anfechtung?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kein Vorrang der §§ 434 ff.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Anfechtungsfrist, § 124?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binnen eines Jahres ab Kenntnis.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=&gt;	also ist Kaufvertrag vom 07.03. ex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tunc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nichtig.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=&gt;	also fehlte der Rechtsgrund von Anfang an.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=&gt;	also Anspruch aus § 812 Abs. 1 S.1, 1.Var. entstanden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Anspruch erloschen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(-), nichts ersichtlich.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682246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196752"/>
            <a:ext cx="8928992" cy="5775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III.	Anspruch durchsetzbar?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Der BGH vertritt bei der Rückabwicklung nichtiger					Verträge die sog. Saldotheorie (etwa </a:t>
            </a: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BGHZ 53, 144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):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-	gleichartige Ansprüche werden automatisch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sal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diert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(= Aufrechnung überflüssig)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-	ungleichartige Ansprüche werden automatisch						Zug-um-Zug verurteilt (=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ZbR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überflüssig)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-	vom Bereicherungsanspruch eines Entreicherten					wird der Wert der Gegenleistung abgezogen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-	hier?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allenfalls Aussage 2, </a:t>
            </a:r>
            <a:r>
              <a:rPr lang="de-DE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gilt aber nicht zu Lasten arg-					listig Getäuschter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§ 273 Abs. 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wenn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konnexer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und fälliger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Anspr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der B gegen K.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796925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37739"/>
            <a:ext cx="8928992" cy="5598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a)	§ 812 Abs. 1 S.1, 1.Var.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Anspruch entstanden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(1) K etwas erlangt?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(+), Eigentum und Besitz am Pferd.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(2)	durch Leistung der B?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(+), bewusst und zweckgerichtet.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(3)	ohne rechtlichen Grund?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(+), der Kaufvertrag ist ex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tunc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nichtig.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(4)	kein Ausschluss des Anspruches?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(a)	Ausschluss gemäß § 814?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Kannte B z.Zt. der Leistung (recht-		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lich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 die Nichtigkeit?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(-), da noch nicht angefochten war.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1430738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37739"/>
            <a:ext cx="8928992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Kannte B z. Zt. der Leistung die An-		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fechtbarkeit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(s. § 142 Abs. 2)?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(+)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(cc)	also § 814 (+)?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(-), teleologische Reduktion der									Norm (= besondere Ausprägung des									Verbots des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venire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contra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factum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	proprium); da B selbst nicht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anfech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ten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konnte, musste sie ja leisten									(s. </a:t>
            </a:r>
            <a:r>
              <a:rPr lang="de-DE" sz="2400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BGH NJW 2008, 1878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=&gt;	also § 814 (-)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(b)	Ausschluss gemäß § 242 („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dolo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agit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qui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petit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quod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statim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redditurus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est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“)?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(+), wenn Pferd sofort zurückzugeben. 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1423310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124744"/>
            <a:ext cx="8928992" cy="5904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Anspruch K gegen B auf Herausgabe des								Pferdes, wenn B dieses besäße?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§§ 812 Abs. 1 S.1, 1.Var., 398 S.1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Anspruch entstanden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(i)	Einigung V </a:t>
            </a:r>
            <a:r>
              <a:rPr lang="mr-IN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K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398 S.1?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	(+)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(ii)	Berechtigung der V z.Zt. der										Abtretung aus § 812 Abs. 1 S.1?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	-	B etwas erlangt?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		(+), Eigentum und Besitz am											Pferd.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	-	durch Leistung der V?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		(+)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	-	ohne rechtlichen Grund?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1982767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269236"/>
            <a:ext cx="8928992" cy="5711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(+), da V den Kaufvertrag 										mit B gemäß § 123 Abs. 1, 1.										Var. wirksam angefochten										hat, und zwar am 31.03.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=&gt;	also Berechtigung der V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bezügl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										eines Anspruches aus § 812 Abs. 1									S.1, 1.Var. (+).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=&gt;	also Anspruch bei K entstanden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Anspruch bei K wieder erloschen?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(-)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(cc)	Anspruch bei K durchsetzbar?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(i)	Hätte B </a:t>
            </a:r>
            <a:r>
              <a:rPr lang="de-DE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ggü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V Einwendungen										gehabt?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			ggf. aus § 273 Abs. 1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>
                <a:solidFill>
                  <a:schemeClr val="bg1"/>
                </a:solidFill>
                <a:latin typeface="Frutiger LT 57 Cn" pitchFamily="34" charset="0"/>
              </a:rPr>
              <a:t>ZivilR</a:t>
            </a: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-Klausur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17.10.2024</a:t>
            </a:r>
          </a:p>
        </p:txBody>
      </p:sp>
    </p:spTree>
    <p:extLst>
      <p:ext uri="{BB962C8B-B14F-4D97-AF65-F5344CB8AC3E}">
        <p14:creationId xmlns:p14="http://schemas.microsoft.com/office/powerpoint/2010/main" val="125949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Repetitorium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3076</Words>
  <Application>Microsoft Office PowerPoint</Application>
  <PresentationFormat>Bildschirmpräsentation (4:3)</PresentationFormat>
  <Paragraphs>182</Paragraphs>
  <Slides>19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4" baseType="lpstr">
      <vt:lpstr>Arial</vt:lpstr>
      <vt:lpstr>Calibri</vt:lpstr>
      <vt:lpstr>Frutiger Linotype</vt:lpstr>
      <vt:lpstr>Frutiger LT 57 Cn</vt:lpstr>
      <vt:lpstr>Repetitorium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Henning Kiss</dc:creator>
  <cp:lastModifiedBy>Oliver Brandt</cp:lastModifiedBy>
  <cp:revision>67</cp:revision>
  <dcterms:created xsi:type="dcterms:W3CDTF">2012-03-09T10:38:50Z</dcterms:created>
  <dcterms:modified xsi:type="dcterms:W3CDTF">2024-10-16T10:03:17Z</dcterms:modified>
</cp:coreProperties>
</file>