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60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76" r:id="rId24"/>
  </p:sldIdLst>
  <p:sldSz cx="9144000" cy="6858000" type="screen4x3"/>
  <p:notesSz cx="9928225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FAE3AB-A5EF-49CD-B39F-B4DEBB066155}" v="120" dt="2024-11-28T12:13:38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79"/>
    <p:restoredTop sz="92902"/>
  </p:normalViewPr>
  <p:slideViewPr>
    <p:cSldViewPr>
      <p:cViewPr varScale="1">
        <p:scale>
          <a:sx n="103" d="100"/>
          <a:sy n="103" d="100"/>
        </p:scale>
        <p:origin x="229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er Brandt" userId="d05560507b476171" providerId="LiveId" clId="{13FAE3AB-A5EF-49CD-B39F-B4DEBB066155}"/>
    <pc:docChg chg="modSld modNotesMaster">
      <pc:chgData name="Oliver Brandt" userId="d05560507b476171" providerId="LiveId" clId="{13FAE3AB-A5EF-49CD-B39F-B4DEBB066155}" dt="2024-11-28T12:13:38.897" v="219" actId="20577"/>
      <pc:docMkLst>
        <pc:docMk/>
      </pc:docMkLst>
      <pc:sldChg chg="modSp mod">
        <pc:chgData name="Oliver Brandt" userId="d05560507b476171" providerId="LiveId" clId="{13FAE3AB-A5EF-49CD-B39F-B4DEBB066155}" dt="2024-11-28T06:55:30.381" v="5" actId="20577"/>
        <pc:sldMkLst>
          <pc:docMk/>
          <pc:sldMk cId="569267127" sldId="256"/>
        </pc:sldMkLst>
        <pc:spChg chg="mod">
          <ac:chgData name="Oliver Brandt" userId="d05560507b476171" providerId="LiveId" clId="{13FAE3AB-A5EF-49CD-B39F-B4DEBB066155}" dt="2024-11-28T06:55:30.381" v="5" actId="20577"/>
          <ac:spMkLst>
            <pc:docMk/>
            <pc:sldMk cId="569267127" sldId="256"/>
            <ac:spMk id="2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6:59:54.332" v="107" actId="20577"/>
        <pc:sldMkLst>
          <pc:docMk/>
          <pc:sldMk cId="2716184894" sldId="260"/>
        </pc:sldMkLst>
        <pc:spChg chg="mod">
          <ac:chgData name="Oliver Brandt" userId="d05560507b476171" providerId="LiveId" clId="{13FAE3AB-A5EF-49CD-B39F-B4DEBB066155}" dt="2024-11-28T06:59:54.332" v="107" actId="20577"/>
          <ac:spMkLst>
            <pc:docMk/>
            <pc:sldMk cId="2716184894" sldId="260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6:12.857" v="20" actId="20577"/>
          <ac:spMkLst>
            <pc:docMk/>
            <pc:sldMk cId="2716184894" sldId="260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01:23.617" v="126" actId="20577"/>
        <pc:sldMkLst>
          <pc:docMk/>
          <pc:sldMk cId="1347042311" sldId="277"/>
        </pc:sldMkLst>
        <pc:spChg chg="mod">
          <ac:chgData name="Oliver Brandt" userId="d05560507b476171" providerId="LiveId" clId="{13FAE3AB-A5EF-49CD-B39F-B4DEBB066155}" dt="2024-11-28T07:01:23.617" v="126" actId="20577"/>
          <ac:spMkLst>
            <pc:docMk/>
            <pc:sldMk cId="1347042311" sldId="277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6:32.102" v="23" actId="20577"/>
          <ac:spMkLst>
            <pc:docMk/>
            <pc:sldMk cId="1347042311" sldId="277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00:46.423" v="118" actId="20577"/>
        <pc:sldMkLst>
          <pc:docMk/>
          <pc:sldMk cId="749405706" sldId="278"/>
        </pc:sldMkLst>
        <pc:spChg chg="mod">
          <ac:chgData name="Oliver Brandt" userId="d05560507b476171" providerId="LiveId" clId="{13FAE3AB-A5EF-49CD-B39F-B4DEBB066155}" dt="2024-11-28T07:00:46.423" v="118" actId="20577"/>
          <ac:spMkLst>
            <pc:docMk/>
            <pc:sldMk cId="749405706" sldId="278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6:40.787" v="27" actId="20577"/>
          <ac:spMkLst>
            <pc:docMk/>
            <pc:sldMk cId="749405706" sldId="278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01:12.516" v="124" actId="20577"/>
        <pc:sldMkLst>
          <pc:docMk/>
          <pc:sldMk cId="902489355" sldId="279"/>
        </pc:sldMkLst>
        <pc:spChg chg="mod">
          <ac:chgData name="Oliver Brandt" userId="d05560507b476171" providerId="LiveId" clId="{13FAE3AB-A5EF-49CD-B39F-B4DEBB066155}" dt="2024-11-28T07:01:12.516" v="124" actId="20577"/>
          <ac:spMkLst>
            <pc:docMk/>
            <pc:sldMk cId="902489355" sldId="279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6:47.326" v="31" actId="20577"/>
          <ac:spMkLst>
            <pc:docMk/>
            <pc:sldMk cId="902489355" sldId="279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02:29.178" v="131" actId="20577"/>
        <pc:sldMkLst>
          <pc:docMk/>
          <pc:sldMk cId="1241015402" sldId="280"/>
        </pc:sldMkLst>
        <pc:spChg chg="mod">
          <ac:chgData name="Oliver Brandt" userId="d05560507b476171" providerId="LiveId" clId="{13FAE3AB-A5EF-49CD-B39F-B4DEBB066155}" dt="2024-11-28T07:02:29.178" v="131" actId="20577"/>
          <ac:spMkLst>
            <pc:docMk/>
            <pc:sldMk cId="1241015402" sldId="280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6:54.136" v="35" actId="20577"/>
          <ac:spMkLst>
            <pc:docMk/>
            <pc:sldMk cId="1241015402" sldId="280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04:05.941" v="137" actId="20577"/>
        <pc:sldMkLst>
          <pc:docMk/>
          <pc:sldMk cId="746788930" sldId="281"/>
        </pc:sldMkLst>
        <pc:spChg chg="mod">
          <ac:chgData name="Oliver Brandt" userId="d05560507b476171" providerId="LiveId" clId="{13FAE3AB-A5EF-49CD-B39F-B4DEBB066155}" dt="2024-11-28T07:04:05.941" v="137" actId="20577"/>
          <ac:spMkLst>
            <pc:docMk/>
            <pc:sldMk cId="746788930" sldId="281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7:00.969" v="39" actId="20577"/>
          <ac:spMkLst>
            <pc:docMk/>
            <pc:sldMk cId="746788930" sldId="281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04:39.656" v="142" actId="20577"/>
        <pc:sldMkLst>
          <pc:docMk/>
          <pc:sldMk cId="1992921336" sldId="282"/>
        </pc:sldMkLst>
        <pc:spChg chg="mod">
          <ac:chgData name="Oliver Brandt" userId="d05560507b476171" providerId="LiveId" clId="{13FAE3AB-A5EF-49CD-B39F-B4DEBB066155}" dt="2024-11-28T07:04:39.656" v="142" actId="20577"/>
          <ac:spMkLst>
            <pc:docMk/>
            <pc:sldMk cId="1992921336" sldId="282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7:08.182" v="43" actId="20577"/>
          <ac:spMkLst>
            <pc:docMk/>
            <pc:sldMk cId="1992921336" sldId="282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05:20.064" v="148" actId="20577"/>
        <pc:sldMkLst>
          <pc:docMk/>
          <pc:sldMk cId="1709204942" sldId="283"/>
        </pc:sldMkLst>
        <pc:spChg chg="mod">
          <ac:chgData name="Oliver Brandt" userId="d05560507b476171" providerId="LiveId" clId="{13FAE3AB-A5EF-49CD-B39F-B4DEBB066155}" dt="2024-11-28T07:05:20.064" v="148" actId="20577"/>
          <ac:spMkLst>
            <pc:docMk/>
            <pc:sldMk cId="1709204942" sldId="283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7:14.580" v="47" actId="20577"/>
          <ac:spMkLst>
            <pc:docMk/>
            <pc:sldMk cId="1709204942" sldId="283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05:50.483" v="154" actId="20577"/>
        <pc:sldMkLst>
          <pc:docMk/>
          <pc:sldMk cId="1227824433" sldId="284"/>
        </pc:sldMkLst>
        <pc:spChg chg="mod">
          <ac:chgData name="Oliver Brandt" userId="d05560507b476171" providerId="LiveId" clId="{13FAE3AB-A5EF-49CD-B39F-B4DEBB066155}" dt="2024-11-28T07:05:50.483" v="154" actId="20577"/>
          <ac:spMkLst>
            <pc:docMk/>
            <pc:sldMk cId="1227824433" sldId="284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7:22.012" v="51" actId="20577"/>
          <ac:spMkLst>
            <pc:docMk/>
            <pc:sldMk cId="1227824433" sldId="284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06:17.830" v="160" actId="20577"/>
        <pc:sldMkLst>
          <pc:docMk/>
          <pc:sldMk cId="2032058645" sldId="285"/>
        </pc:sldMkLst>
        <pc:spChg chg="mod">
          <ac:chgData name="Oliver Brandt" userId="d05560507b476171" providerId="LiveId" clId="{13FAE3AB-A5EF-49CD-B39F-B4DEBB066155}" dt="2024-11-28T07:06:17.830" v="160" actId="20577"/>
          <ac:spMkLst>
            <pc:docMk/>
            <pc:sldMk cId="2032058645" sldId="285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7:31.075" v="55" actId="20577"/>
          <ac:spMkLst>
            <pc:docMk/>
            <pc:sldMk cId="2032058645" sldId="285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06:39.031" v="165" actId="20577"/>
        <pc:sldMkLst>
          <pc:docMk/>
          <pc:sldMk cId="1967358230" sldId="286"/>
        </pc:sldMkLst>
        <pc:spChg chg="mod">
          <ac:chgData name="Oliver Brandt" userId="d05560507b476171" providerId="LiveId" clId="{13FAE3AB-A5EF-49CD-B39F-B4DEBB066155}" dt="2024-11-28T07:06:39.031" v="165" actId="20577"/>
          <ac:spMkLst>
            <pc:docMk/>
            <pc:sldMk cId="1967358230" sldId="286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7:38.227" v="59" actId="20577"/>
          <ac:spMkLst>
            <pc:docMk/>
            <pc:sldMk cId="1967358230" sldId="286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06:57.377" v="172" actId="20577"/>
        <pc:sldMkLst>
          <pc:docMk/>
          <pc:sldMk cId="595107472" sldId="287"/>
        </pc:sldMkLst>
        <pc:spChg chg="mod">
          <ac:chgData name="Oliver Brandt" userId="d05560507b476171" providerId="LiveId" clId="{13FAE3AB-A5EF-49CD-B39F-B4DEBB066155}" dt="2024-11-28T07:06:57.377" v="172" actId="20577"/>
          <ac:spMkLst>
            <pc:docMk/>
            <pc:sldMk cId="595107472" sldId="287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7:45.079" v="63" actId="20577"/>
          <ac:spMkLst>
            <pc:docMk/>
            <pc:sldMk cId="595107472" sldId="287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07:28.096" v="179" actId="20577"/>
        <pc:sldMkLst>
          <pc:docMk/>
          <pc:sldMk cId="829992324" sldId="288"/>
        </pc:sldMkLst>
        <pc:spChg chg="mod">
          <ac:chgData name="Oliver Brandt" userId="d05560507b476171" providerId="LiveId" clId="{13FAE3AB-A5EF-49CD-B39F-B4DEBB066155}" dt="2024-11-28T07:07:28.096" v="179" actId="20577"/>
          <ac:spMkLst>
            <pc:docMk/>
            <pc:sldMk cId="829992324" sldId="288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7:52.244" v="67" actId="20577"/>
          <ac:spMkLst>
            <pc:docMk/>
            <pc:sldMk cId="829992324" sldId="288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07:46.831" v="181" actId="20577"/>
        <pc:sldMkLst>
          <pc:docMk/>
          <pc:sldMk cId="314349362" sldId="289"/>
        </pc:sldMkLst>
        <pc:spChg chg="mod">
          <ac:chgData name="Oliver Brandt" userId="d05560507b476171" providerId="LiveId" clId="{13FAE3AB-A5EF-49CD-B39F-B4DEBB066155}" dt="2024-11-28T07:07:46.831" v="181" actId="20577"/>
          <ac:spMkLst>
            <pc:docMk/>
            <pc:sldMk cId="314349362" sldId="289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7:58.799" v="71" actId="20577"/>
          <ac:spMkLst>
            <pc:docMk/>
            <pc:sldMk cId="314349362" sldId="289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12:46" v="188" actId="20577"/>
        <pc:sldMkLst>
          <pc:docMk/>
          <pc:sldMk cId="44716628" sldId="290"/>
        </pc:sldMkLst>
        <pc:spChg chg="mod">
          <ac:chgData name="Oliver Brandt" userId="d05560507b476171" providerId="LiveId" clId="{13FAE3AB-A5EF-49CD-B39F-B4DEBB066155}" dt="2024-11-28T07:12:46" v="188" actId="20577"/>
          <ac:spMkLst>
            <pc:docMk/>
            <pc:sldMk cId="44716628" sldId="290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8:05.463" v="75" actId="20577"/>
          <ac:spMkLst>
            <pc:docMk/>
            <pc:sldMk cId="44716628" sldId="290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12:52.619" v="189" actId="20577"/>
        <pc:sldMkLst>
          <pc:docMk/>
          <pc:sldMk cId="544626412" sldId="291"/>
        </pc:sldMkLst>
        <pc:spChg chg="mod">
          <ac:chgData name="Oliver Brandt" userId="d05560507b476171" providerId="LiveId" clId="{13FAE3AB-A5EF-49CD-B39F-B4DEBB066155}" dt="2024-11-28T07:12:52.619" v="189" actId="20577"/>
          <ac:spMkLst>
            <pc:docMk/>
            <pc:sldMk cId="544626412" sldId="291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8:12.645" v="79" actId="20577"/>
          <ac:spMkLst>
            <pc:docMk/>
            <pc:sldMk cId="544626412" sldId="291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13:24.167" v="194" actId="20577"/>
        <pc:sldMkLst>
          <pc:docMk/>
          <pc:sldMk cId="1976016564" sldId="292"/>
        </pc:sldMkLst>
        <pc:spChg chg="mod">
          <ac:chgData name="Oliver Brandt" userId="d05560507b476171" providerId="LiveId" clId="{13FAE3AB-A5EF-49CD-B39F-B4DEBB066155}" dt="2024-11-28T07:13:24.167" v="194" actId="20577"/>
          <ac:spMkLst>
            <pc:docMk/>
            <pc:sldMk cId="1976016564" sldId="292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8:19.654" v="83" actId="20577"/>
          <ac:spMkLst>
            <pc:docMk/>
            <pc:sldMk cId="1976016564" sldId="292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13:33.575" v="196" actId="20577"/>
        <pc:sldMkLst>
          <pc:docMk/>
          <pc:sldMk cId="1402108966" sldId="293"/>
        </pc:sldMkLst>
        <pc:spChg chg="mod">
          <ac:chgData name="Oliver Brandt" userId="d05560507b476171" providerId="LiveId" clId="{13FAE3AB-A5EF-49CD-B39F-B4DEBB066155}" dt="2024-11-28T07:13:33.575" v="196" actId="20577"/>
          <ac:spMkLst>
            <pc:docMk/>
            <pc:sldMk cId="1402108966" sldId="293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8:27.557" v="87" actId="20577"/>
          <ac:spMkLst>
            <pc:docMk/>
            <pc:sldMk cId="1402108966" sldId="293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12:13:38.897" v="219" actId="20577"/>
        <pc:sldMkLst>
          <pc:docMk/>
          <pc:sldMk cId="59641670" sldId="294"/>
        </pc:sldMkLst>
        <pc:spChg chg="mod">
          <ac:chgData name="Oliver Brandt" userId="d05560507b476171" providerId="LiveId" clId="{13FAE3AB-A5EF-49CD-B39F-B4DEBB066155}" dt="2024-11-28T12:13:38.897" v="219" actId="20577"/>
          <ac:spMkLst>
            <pc:docMk/>
            <pc:sldMk cId="59641670" sldId="294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8:36.384" v="91" actId="20577"/>
          <ac:spMkLst>
            <pc:docMk/>
            <pc:sldMk cId="59641670" sldId="294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7:15:22.571" v="215" actId="20577"/>
        <pc:sldMkLst>
          <pc:docMk/>
          <pc:sldMk cId="1386819924" sldId="295"/>
        </pc:sldMkLst>
        <pc:spChg chg="mod">
          <ac:chgData name="Oliver Brandt" userId="d05560507b476171" providerId="LiveId" clId="{13FAE3AB-A5EF-49CD-B39F-B4DEBB066155}" dt="2024-11-28T07:15:22.571" v="215" actId="20577"/>
          <ac:spMkLst>
            <pc:docMk/>
            <pc:sldMk cId="1386819924" sldId="295"/>
            <ac:spMk id="2" creationId="{00000000-0000-0000-0000-000000000000}"/>
          </ac:spMkLst>
        </pc:spChg>
        <pc:spChg chg="mod">
          <ac:chgData name="Oliver Brandt" userId="d05560507b476171" providerId="LiveId" clId="{13FAE3AB-A5EF-49CD-B39F-B4DEBB066155}" dt="2024-11-28T06:58:45.275" v="95" actId="20577"/>
          <ac:spMkLst>
            <pc:docMk/>
            <pc:sldMk cId="1386819924" sldId="295"/>
            <ac:spMk id="3" creationId="{00000000-0000-0000-0000-000000000000}"/>
          </ac:spMkLst>
        </pc:spChg>
      </pc:sldChg>
      <pc:sldChg chg="modSp mod">
        <pc:chgData name="Oliver Brandt" userId="d05560507b476171" providerId="LiveId" clId="{13FAE3AB-A5EF-49CD-B39F-B4DEBB066155}" dt="2024-11-28T06:58:51.841" v="99" actId="20577"/>
        <pc:sldMkLst>
          <pc:docMk/>
          <pc:sldMk cId="2139077975" sldId="296"/>
        </pc:sldMkLst>
        <pc:spChg chg="mod">
          <ac:chgData name="Oliver Brandt" userId="d05560507b476171" providerId="LiveId" clId="{13FAE3AB-A5EF-49CD-B39F-B4DEBB066155}" dt="2024-11-28T06:58:51.841" v="99" actId="20577"/>
          <ac:spMkLst>
            <pc:docMk/>
            <pc:sldMk cId="2139077975" sldId="29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4C6A-EB18-46A0-A612-B77105F60B9D}" type="datetimeFigureOut">
              <a:rPr lang="de-DE" smtClean="0"/>
              <a:t>28.11.2024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Zivilrechtsklausur vom 28.11.2024</a:t>
            </a: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maßgeblich, ob das Modul „wesentlicher							Bestandteil“ einer einheitlichen Sache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wur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de und eine andere Sache als Hauptsache							anzusehen ist (§ 947 Abs. 2).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Modul „wesentlicher Bestandteil“?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kann sich nur nach § 93 richten: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Ist das Modul „Bestandteil“ des Klein-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kraftwerks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maßgeblich ist die Verkehrsanschauung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hier (+), das Modul ist allein nicht funk-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tionsfähig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erscheint fortan nach der								Verkehrsanschauung als Teil des „Klein-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kraftwerks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“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Ist das Modul „wesentlicher“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Bestandt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122782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455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Kann das Modul vom Rest des 									Kleinkraftwerkes nicht mehr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trennt werden, ohne die eine oder									die andere Sache zu zerstören?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(-), wenn auch der Kostenaufwand									sehr hoch sein mag, kann 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trennt, neu eingesetzt und durch									eine andere, neu herzustellende									Sache ersetzt werden.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Kann das Modul vom Rest des Klein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kraftwerkes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getrennt werden, ohne									die eine oder die andere Sache in									ihrem Wesen zu verändern?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(i)	Wesensänderung des Moduls?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203205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OLG Jena 2 U 81/09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ja, da es allein 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funktionsfä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hig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ist.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V ZR 231/10: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(-), darauf kommt es nicht an;										maßgeblich, ob die Sache an an-										derer Stelle mit demselben 										Zweck noch einsetzbar wäre										(so auch bei Austauschmotor).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(ii)	Wesensveränderung des Restes										der Teile des Kleinkraftwerkes										(Trafo, Feuerungsanlage etc.)?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OLG Jena 2 U 81/09: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ja, Ersatz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unverhältnism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teuer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196735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51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V ZR 231/10: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darauf kommt es 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entschei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dend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an. Maßgeblich sind die										Wertverhältnisse bei Verbindung										und zudem, ob die Trennungs-										kosten im Verhältnis zum Wert										des abzutrennenden Teils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unver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hältnismäßig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sind.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hier (-), offenbar hat K für das										Modul anderweitigen, sinnvollen										(= rentablen)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Verwendungszw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ist das Modul nicht wesentlicher								Bestandteil des Kleinkraftwerks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93.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§ 947 Abs. 2 (-).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59510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damit Berechtigung der S im Mai 2024 nach						wie vor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hat K das Eigentum von S im Mai 2024 							gemäß §§ 929 S.1, 931 erworben.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nachträglicher Verlust des Eigentums?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kein abweichender Erwerb Dritter ersichtlich.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	also ist K Eigentümerin des Moduls.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Anspruch aus § 985 ausgeschlossen?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Recht zum Besitz der B gemäß § 986 Abs. 1 S.1,						1.Var.?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aufgrund des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wirkt nur relativ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S, 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Recht zum Besitz der B gemäß § 986 Abs. 2?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82999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53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Sache nach § 931 veräußert?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s.o.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B = Besitzerin?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Einwendungen der B gegen den „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abgetrete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Anspruch“?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Welcher Anspruch?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der bedingte aus § 604 Abs. 1, 3 (s.o.)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Einwendungen der B hiergegen?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maßgeblich, ob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überhaupt							noch besteht.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Kündigung seitens der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Kündigungserklärung?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31434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durch 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Kündigungsgrund?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§ 605 Nr. 1, da „finanzieller Eigen-									bedarf“ ein unvorhergesehenes Ereignis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dieser Vorschrift ist und dieses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Kündi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gungsrecht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(aus wichtigem Grund)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der ausgeschlossen war noch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ausge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schlossen werden konnte.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(c)	kein Ausschluss?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s. soeben.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(d)	eine Frist ist nicht vorgesehen.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wirksam beendet.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dem abgetretenen Anspruch bestehen							keine „Einwendungen“.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4471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also auch § 986 Abs. 2 (-).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aus § 985 wieder erloschen?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Anspruch durchsetzbar?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keine Einreden ersichtlich.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IV.	Ergebnis: § 985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§ 1007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K war nicht frühere Besitzerin des Moduls.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E.	§ 1007 Abs. 2 S.1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damit ebenso (-).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F.	§§ 823 Abs. 1, 249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B hat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 keine unerlaubte Handlung begangen.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G.	§ 812 Abs. 1 S.1, 2.Var.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54462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350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B hat nichts auf Kosten der K rechtsgrundlos erlangt.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H.	Ergebnis zu Frage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K kann von B (nur) aus § 985 die Herausgabe des Moduls	verlangen.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2: Änderung der Rechtslage bei Veräußerung an B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604 Abs. 1-3, 398 S.1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schon deshalb, weil S nie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auch nicht bedingt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Berechtigte 	eines Anspruches aus § 604 war, da schon kein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vorlag.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861 Abs. 1 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erneut (-).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§ 985 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197601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B = Besitzerin des Moduls?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erneut § 854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K = Eigentümerin des Moduls?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erneut Erwerb nur gemäß §§ 929 S.1, 931 von 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Einigung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wiederum (+)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Abtretung eines (schuldrechtlichen, wenigstens						künftigen) Herausgabeanspruchs gegen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Ein solcher (künftiger) Anspruch bestand hier					nicht, da schon kein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vorlag.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Kann §§ 931, 398 auch erfüllt sein, wenn der					Veräußerer und der Erwerber sich nur über die						Abtretung eines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nicht existierenden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Anspru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ches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einigen, aber die Berechtigung fehlt?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1402108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40768"/>
            <a:ext cx="8928992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Lösungsskizze: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Frage 1: K gegen B, Herausgabe des Moduls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604 Abs. 1-3, 398 S.1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Einigung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398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Antrag und Annahme?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im Mai 2024 vereinbarte „Abtretung des 						Herausgabeanspruchs aufgrund Überlassungs-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vertrages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aus November 2022“.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hinreichend bestimmt?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auch künftige Herausgabeansprüche können					abgetreten werden, wenn die Fälle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Herausga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bereits hinreichend bestimmt sind (s.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ÜberlassV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6642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271618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39143"/>
            <a:ext cx="8928992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b="1" u="sng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hM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(+), das ergibt sich aus § 934, der nur die						fehlende Berechtigung des Veräußerers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bezügl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					der Sache überwindet, und in der 2. Var. nicht						voraussetzt, dass der Veräußerer mittelbarer						Besitzer war, etwa weil er gar keinen Heraus-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gabeanspruch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hatte.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Publizitätsakt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§§ 931, 398 erneut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Berechtigung der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sie hatte das Eigentum zuvor im </a:t>
            </a:r>
            <a:r>
              <a:rPr lang="de-DE" sz="240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November 2022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durch Übereignung nach § 929 S.1 an die B verloren.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d)	gutgläubiger Erwerb der K von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das kann sich nur aus § 934, 2. Var. ergeben.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Verkehrsrechtsgeschäft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5964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Rechtsscheinstatbestand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welcher ist das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iRd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934, 2.Var.?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dass der Erwerber den mittelbaren Besitz vom						dritten Besitzer erlangt hat.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hier (-), B ist Besitzerin des Moduls und besitzt						dieses für sich, nicht für S oder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jetzt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K; der						von S gesetzte Anschein (durch „Gerede“)							reicht nicht aus (arg § 1006 Abs. 3).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</a:t>
            </a:r>
            <a:r>
              <a:rPr lang="de-DE" sz="240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=&gt;	also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hat K das Eigentum in dieser Frage 2 nicht von			</a:t>
            </a:r>
            <a:r>
              <a:rPr lang="de-DE" sz="240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der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 erworben.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§ 985 (-)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§§ 1007 Abs. 1, Abs. 2 S.1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erneut: K war nie Besitzerin des Moduls.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138681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2998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E.	§§ 823 Abs. 1, 249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keine unerlaubte Handlung der B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F.	§ 812 Abs. 1 S.1, 2.Var.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B hat nichts auf Kosten der K erlangt.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G.	Ergebnis zu Frage 2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Hier hat  K keinen Anspruch gegen B auf Herausgabe des	Moduls.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213907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 Einigung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398 S.1 (+) bezüglich derjenigen						künftigen Ansprüche, die bereits hinreichend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 	stimmt sind.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Berechtigung der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wenn sie Inhaberin des (künftigen) Anspruches				aus § 604 Abs. 1-3 geworden ist.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Leihvertrag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598?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Einigung im November 2022 erfüllt die 							Merkmale des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; auch erkennbarer Rechts-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bindungswille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ersichtlich keine „Gefälligkeit						des täglichen Lebens“.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Wirksamkeit des Leihvertrages?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keine Bedenken.	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13470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Leihvertrag beendet?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durch Zeitablauf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604 Abs. 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der Leihvertrag war zeitlich unbegrenzt							geschlossen worden.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durch Zweckerreichung, § 604 Abs. 2?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Zweck war dauerhaft angelegt.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(3)	gab es ein jederzeitiges Kündigungsrecht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604 Abs. 3?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dieses war ausgeschlossen; nur in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stimmten Fällen sollte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enden.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(4)	Kann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auch außerordentlich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kündigt werden?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in den Fällen des § 605 Nr. 1 bis 3 sowie							in weiteren (privatautonom)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vereinb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Fällen.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74940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551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(5)	Lag hier ein derartiges außerordentliches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KündigungsR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605 vor?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es könnte ein Fall von § 605 Nr. 1 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vorhergesehenes Ereignis) vorliegen								wegen „finanziellen Eigenbedarfs“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muss das hier entschieden werden?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(-), denn ein solcher Anspruch wäre 								nicht abgetreten worden, da die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antizi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pierte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Abtretung hierfür 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hinrei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chend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bestimmt wäre (es wären ja „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vorhergesehene Umstände“).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also kann der einzige hier in Betracht kommende					Anspruch aus §§ 604 (Abs. 3), 605 Nr. 1 ohnehin					nicht abgetreten worden sein.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90248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78776"/>
            <a:ext cx="8928992" cy="5406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Anspruch aus §§ 604 Abs. 1-3, 398 S.1 kann 			nicht in der Person der K entstanden sein.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861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B kann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 keine verbotene Eigenmacht verübt haben, da K 	nie unmittelbare Besitzerin des Moduls war.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§ 985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B = Besitzerin des Moduls?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tatsächliche Sachherrschaft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854 Abs. 1					(sog. Organbesitz).	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K = Eigentümerin des Moduls?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wenn sie das Eigentum erworben und nicht wie-				der verloren hat.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124101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78776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Erwerb des Eigentums von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allenfalls gemäß §§ 929 S.1, 931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Einigung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929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im Mai 2024, auch hinreichend bestimmt.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Übergabesurrogat gemäß § 931?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„Abtretung des Herausgabeanspruches“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Es muss sich, da dingliche Ansprüche nicht							abtretbar sind, um einen obligatorischen							Anspruch handeln.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hier: aus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Anspruch aus §§ 604, 605 Nr. 1 (s.o.)?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(-), dieser war im Mai 2024 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hinrei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chend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bestimmt 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Bestimmtheitsgrds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74678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73812"/>
            <a:ext cx="8928992" cy="558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Anspruch aus § 604 Abs. 1-3?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dieser ist zwar hinreichend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stimmt, aber nicht erfüllt (s.o.)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unproblematisch, § 931 verlangt 									nicht die Abtretung eines fälligen									Anspruches, auch die Abtretung 									von Herausgabeansprüchen, die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fristet oder bedingt sind, reicht aus									(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da § 931 auf § 398 verweist).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Ist dieser Anspruch abgetreten									worden?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(+), wirksame Einigung und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Berech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tigung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der 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also Publizitätsakt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§§ 931, 398 S.1 (+).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199292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Berechtigung der 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wenn sie im Mai 2024 Eigentümerin des						Moduls war.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wenn sie das Eigentum zuvor bereits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verlo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hatte, insbesondere an die B.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durch Übereignung gemäß § 929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es fehlt schon an einer Einigung 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 kraft Gesetzes gemäß § 946?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das Modul ist nicht wesentlicher Be-							standteil eines Grundstücks geworden, da							das betreffende Grundstück nur gemietet							war, somit jedenfalls § 95 Abs. 1 S.1 eingriffe							(sog. Scheinbestandteil).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(3)	kraft Gesetzes gemäß § 947 Abs. 2?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28.11.2024</a:t>
            </a:r>
          </a:p>
        </p:txBody>
      </p:sp>
    </p:spTree>
    <p:extLst>
      <p:ext uri="{BB962C8B-B14F-4D97-AF65-F5344CB8AC3E}">
        <p14:creationId xmlns:p14="http://schemas.microsoft.com/office/powerpoint/2010/main" val="170920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3660</Words>
  <Application>Microsoft Office PowerPoint</Application>
  <PresentationFormat>Bildschirmpräsentation (4:3)</PresentationFormat>
  <Paragraphs>215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8" baseType="lpstr">
      <vt:lpstr>Arial</vt:lpstr>
      <vt:lpstr>Calibri</vt:lpstr>
      <vt:lpstr>Frutiger Linotype</vt:lpstr>
      <vt:lpstr>Frutiger LT 57 Cn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Oliver Brandt</cp:lastModifiedBy>
  <cp:revision>74</cp:revision>
  <cp:lastPrinted>2024-11-28T12:04:44Z</cp:lastPrinted>
  <dcterms:created xsi:type="dcterms:W3CDTF">2012-03-09T10:38:50Z</dcterms:created>
  <dcterms:modified xsi:type="dcterms:W3CDTF">2024-11-28T12:13:46Z</dcterms:modified>
</cp:coreProperties>
</file>