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8"/>
  </p:notesMasterIdLst>
  <p:sldIdLst>
    <p:sldId id="256" r:id="rId2"/>
    <p:sldId id="455" r:id="rId3"/>
    <p:sldId id="495" r:id="rId4"/>
    <p:sldId id="496" r:id="rId5"/>
    <p:sldId id="497" r:id="rId6"/>
    <p:sldId id="498" r:id="rId7"/>
    <p:sldId id="499" r:id="rId8"/>
    <p:sldId id="276" r:id="rId9"/>
    <p:sldId id="494" r:id="rId10"/>
    <p:sldId id="456" r:id="rId11"/>
    <p:sldId id="457" r:id="rId12"/>
    <p:sldId id="458" r:id="rId13"/>
    <p:sldId id="459" r:id="rId14"/>
    <p:sldId id="460" r:id="rId15"/>
    <p:sldId id="461" r:id="rId16"/>
    <p:sldId id="463" r:id="rId17"/>
    <p:sldId id="464" r:id="rId18"/>
    <p:sldId id="488" r:id="rId19"/>
    <p:sldId id="489" r:id="rId20"/>
    <p:sldId id="501" r:id="rId21"/>
    <p:sldId id="491" r:id="rId22"/>
    <p:sldId id="465" r:id="rId23"/>
    <p:sldId id="467" r:id="rId24"/>
    <p:sldId id="468" r:id="rId25"/>
    <p:sldId id="469" r:id="rId26"/>
    <p:sldId id="470" r:id="rId27"/>
    <p:sldId id="471" r:id="rId28"/>
    <p:sldId id="472" r:id="rId29"/>
    <p:sldId id="500" r:id="rId30"/>
    <p:sldId id="473" r:id="rId31"/>
    <p:sldId id="474" r:id="rId32"/>
    <p:sldId id="475" r:id="rId33"/>
    <p:sldId id="476" r:id="rId34"/>
    <p:sldId id="477" r:id="rId35"/>
    <p:sldId id="478" r:id="rId36"/>
    <p:sldId id="479" r:id="rId37"/>
    <p:sldId id="480" r:id="rId38"/>
    <p:sldId id="481" r:id="rId39"/>
    <p:sldId id="482" r:id="rId40"/>
    <p:sldId id="484" r:id="rId41"/>
    <p:sldId id="485" r:id="rId42"/>
    <p:sldId id="486" r:id="rId43"/>
    <p:sldId id="487" r:id="rId44"/>
    <p:sldId id="492" r:id="rId45"/>
    <p:sldId id="493" r:id="rId46"/>
    <p:sldId id="439" r:id="rId4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2969"/>
  </p:normalViewPr>
  <p:slideViewPr>
    <p:cSldViewPr>
      <p:cViewPr varScale="1">
        <p:scale>
          <a:sx n="111" d="100"/>
          <a:sy n="111" d="100"/>
        </p:scale>
        <p:origin x="148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19.03.26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Bestimmung des Rechtsverhältnisses – soweit vorhanden – vorrangig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streitentenscheidende Norm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Streitgegenstand: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Vorgehen gegen Aufhebungsbescheid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Vorgehen gegen Rückforderungsbescheid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Streitentscheidend hinsichtlich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Aufhebungsbescheid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§§ 48, 49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Streitentscheidend hinsichtlich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Rückforderungsbescheid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49a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Vorschriften des Verwaltungsverfahrensgesetzes ausschließlich Hoheitsträger zum Tätigwerden berechtigen: öffentlich-rechtliche Streitigkeit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2449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 verfassungsrechtlicher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Parteien streiten über einfaches Recht!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nicht einschlägig: Abdrängende Sonderzuweisung (Art. 34 S. 3 GG, Art. 14 III 4 GG, § 40 II 1 VwGO oder § 23 I 1 EGGVG)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Verwaltungsrechtswegs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324017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Klagebegehren: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Vorgehen gegen Aufhebungs- sowie Rückerstattungsbescheid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naheliegend: Anfechtungsklage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42 I 1. Alt.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vorausgesetzt: Aufhebung eines Verwaltungsaktes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rechtlichen Einordnung des Aufhebungsbescheides hilfreich: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Actus-contrarius-Gedanke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Umkehrung einer vorherigen Rechtshandlung teilt den Rechtscharakter der Ausgangsmaßnahme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VA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darstellend: Festsetzung einer Subvention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ebenfalls VA-Charakter: Aufhebung des Bescheides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25758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für Rückerstattungsbescheid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49a I 2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zu erstattende Leistung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schriftlichen Verwaltungsakt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festgesetzt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für beide Bescheide festzuhalten: VA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Statthafte Klageart: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65582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Klagebefugnis, § 42 II VwGO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für Zulässigkeit der Anfechtungsklage gem. § 42 II VwGO: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Möglichkeit einer subjektiven Rechtsverletzung?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vertretbar: Annahme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Adressatentheorie; Betroffenheit von Art. 2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Im Rahmen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Leistungsverwaltung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zu bedenken: Subjektives öffentliches Recht des Betroffenen aus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Sonderbeziehung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zwischen Bürger und Staat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Sonderbeziehung (+)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Bewilligungsbescheid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Möglich: Verletzung dieser subjektiven Rechtsposition durch Aufhebungs- und Rückforderungsbescheid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47197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jedem Fall: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19769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Erfolgloses Vorverfahren, §§ 68 ff.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Ausweislich des Bearbeitervermerks ist ein Widerspruchsverfahren nach § 68 I 2 Alt. 1 VwGO entbehrlich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Klagefrist, § 74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74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Klage innerhalb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eines Monats nach Bekanntgabe des VA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erhoben werden muss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Aufgabe des Bescheides zur Post: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11.12.2019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Fristberechnung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4-Tages-Fiktion aus § 41 II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Bekanntgabe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15.12.2019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Beginn der Klagefrist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§ 57 II VwGO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222 I ZPO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187 I BGB: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16.12.2019, 00:00 Uhr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417766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268760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Ende der Klagefrist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gem. § 188 II BGB: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15.01.2020, 24 Uhr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Klageerhebung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22.1.2020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nicht gewahrt: Klagefrist aus § 74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Nunmehr zu prüfen: Ob K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Wiedereinsetzung in vorigen Stand zu gewähren ist nach § 60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Regelungsinhalt: Soweit Antrag erfolgreich, wird die verspätet vorgenommene Prozesshandlung als rechtzeitig fingiert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 des Antrages auf Wiedereinsetzung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des Antrages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Begründetheit des Antrages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389267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268760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Zulässigkeit des Antrages auf Widereinsetzung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Statthaftigkeit des Widereinsetzungsantrages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60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vorausgesetzt: Versäumen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gesetzlichen 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(+):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Klagefrist aus § 74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versäumt (s.o.)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Statthaftigkeit des Antrages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Ordnungsgemäße Antragstellung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prüfen: Zuständigkeit, Form, 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zu bejahen: Antragstellung bei dem nach § 60 IV VwGO zuständigen Gericht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99745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628800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Hinsichtlich der Form geboten: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Glaubhaftmachung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der Tatsachen, die zur Begründung des Antrages dienen,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60 II 2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 erforderlich: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Vollbeweis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streitiger Tatsache erforderlich,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286 ZPO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Ausnahmsweise 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geringeres Beweismaß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„Glaubhaftmachung“ ausreichend (vgl. auch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294 ZPO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gewahrt zu unterstellen: Formgerechter Antrag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64807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51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Aufhebung von Verwaltungsakten nach §§ 48, 49 VwVfG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Fall: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deutschen Landwirtschaftsbetrieb Z wird eine Subvention in Höhe von 100.000,- € seitens des Bundeslandes S per Bescheid bewilligt. Ein Notifizierungsverfahren nach Art. 108 AEUV wurde nicht durchgeführt. Die Kommission erfährt hiervon und fordert das Bundesland S zur Rückgängigmachung auf. Über ein Jahr nach der Aufforderung durch die Kommission passiert nichts. Das Bundesland S argumentiert, eine Aufhebung könne nicht erfolgen, da der Betrieb das Geld vollständig verbraucht habe (was zutrifft).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Prüfen Sie, ob eine Aufhebung des Bescheides rechtmäßig erfolgen kann!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719183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268760"/>
            <a:ext cx="8928992" cy="6337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Einhaltung der zweiwöchigen Antragsfrist aus § 60 II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Erneut maßgeblich für Fristberechnung: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57 II VwGO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222 I ZPO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sodass die bürgerlich-rechtlichen Vorschriften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187 bis § 193 BGB gelten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Fristbeginn gemäß § 187 I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12. Januar 2020, 0:00 Uhr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Fristende gemäß § 188 II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25. Januar 2013, 24.00 Uhr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22. Januar 2023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Ordnungsgemäße Antragstellung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(+): Nachholung der versäumten Handlung innerhalb der Antragsfrist (Klage und Antrag verbunden)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Zulässigkeit des Widereinsetzungsantrages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506345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268760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Begründetheit des Widereinsetzungsantrages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Begründetheit des Antrages vorausgesetzt: dass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„jemand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ohne Verschulden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verhindert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war, eine gesetzliche Frist einzuhalten“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60 I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Schwerpunkt: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Verschulden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Subjektiver Betrachtungsansatz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Fristversäumnis unverschuldet, wenn 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 nach den gesamten Umständen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Vorwurf daraus zu machen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ist, dass er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 versäumt hat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ihm also die Einhaltung der Frist nicht zumutbar war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zu bedenken: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Verschulden des Prozessbevollmächtigten wird dem Kläger zugerechnet, § 173 S. 1 VwGO </a:t>
            </a:r>
            <a:r>
              <a:rPr lang="de-DE" sz="2400" dirty="0" err="1">
                <a:solidFill>
                  <a:srgbClr val="FF0000"/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 § 85 II ZPO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305216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268760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Im Rahmen der Verschuldensprüfung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Fehlende Anhörung des K nach § 28 I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45 III 1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„..ist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erforderliche Anhörung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eines Beteiligten vor Erlass des Verwaltungsaktes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unterblieben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ist dadurch die rechtzeitige Anfechtung des Verwaltungsaktes versäumt worden, so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gilt die Versäumung als nicht verschuldet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anzunehmen: Anwendung des § 45 III 1 VwVfG insbesondere auf Wiedereinsetzung nach § 60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Kausalität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zwischen fehlender Anhörung und Fristversäumnis („Aufhebungsbescheid kam völlig unerwartet“)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Unverschuldete Fristversäumnis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60 I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12479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268760"/>
            <a:ext cx="8928992" cy="126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seitens des Gerichts positiv zu bescheiden: Wiedereinsetzungsantrag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60 IV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Klagefrist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408367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268760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Passive Prozessführungsbefugnis, § 78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passiv prozessführungsbefugt: FHH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VII) Beteiligten- und Prozessfähigkeit, §§ 61 ff.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Kläger: als natürliche, geschäftsfähige Person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beteiligten- und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 Nr.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FHH: als juristische Person des öffentlichen Rechts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2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beteiligtenfähig und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 durch ordnungsgemäße Vertretung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Beteiligten- und Prozessfähigkeit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Allgemeine Sachentscheidungsvoraussetzungen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99427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268760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Objektive Klagehäufung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Ferner zu prüfen: Zulässigkeit der objektiven Klagehäufung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erfüllt, weil Klage sich gegen denselben Beklagten richtet, Begehren im Zusammenhang stehen und dasselbe Gericht zuständig ist: Voraussetzungen des § 44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zulässig: Objektive Klagehäufung („kumulative Klagehäufung“)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366081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ist begründet, soweit die angegriffenen Verwaltungsakte sich als rechtswidrig erweisen und der Kläger hierdurch in seinen Rechten verletzt ist, § 113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erforderlich: Differenzierung im Rahmen der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Rechtmäßigkeit des Aufhebungsbescheides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in den Blick zu nehmen: Rücknahme eines rechtswidrigen Verwaltungsaktes nach § 48 I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55701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Rechtmäßigkeit als Rücknahme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zu prüfen: Rechtmäßigkeit als „Rücknahme“ nach § 48 I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Rechtsgrundlage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Formulierungsvorschlag: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„Sollte es sich vorliegend um die Rücknahme eines rechtswidrigen Verwaltungsaktes handeln, wäre § 48 I 1 VwVfG die taugliche Rechtsgrundlage für den Aufhebungsbescheid…“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Laut Sachverhalt anzunehmen: Zuständigkeit der Behörde für Erlass und Aufhebung des Bescheides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304713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6512" y="1213038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gerade nicht erfolgt aber notwendig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I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Anhörung des K vor Erlass der belastenden Verfügungen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Verfahrensfehler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Möglichkeit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Heilung von Verfahrens- und Formvorschriften nach § 45 I VwVfG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45 I Nr. 3, II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möglich: Nachholung der Anhörung bis zum Abschluss der letzten Tatsacheninstanz eines verwaltungsgerichtlichen Verfahrens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Voraussetzung für Annahme einer Heilung des Fehlers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„dass die Anhörung nachträglich ordnungsgemäß durchgeführt und ihre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Funktion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für den Entscheidungsprozess der Behörde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uneingeschränkt erreicht wird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 (BVerwG)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Regelmäßig unproblematisch, wenn Widerspruchsverfahren geführt wird; hier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09856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08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BVerwG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2018, 268 zur Nachholung einer Anhörung im gerichtlichen Verfahren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 Senat vermag der Ag. auch nicht darin beizupflichten, dass die versäumte Anhörung im Rahmen des gerichtlichen Verfahrens nachgeholt worden sei. Die Heilung eines Anhörungsmangels gem. § 45 I Nr. 3, II VwVfG setzt voraus, dass die Anhörung nachträglich ordnungsgemäß durchgeführt und ihre Funktion für den Entscheidungsprozess der Behörde uneingeschränkt erreicht wird.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Äußerungen und Stellungnahmen von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Bet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im gerichtlichen Verfahren erfüllen diese Voraussetzungen grundsätzlich nicht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(BVerwGE 137, 199 =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2011, 115 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 37)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mit guten Gründen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Verfahrensfehler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Dann: Hilfsgutachten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377619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Lösung: Rechtmäßigkeit einer Aufhebung des Subventionsbescheides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Aufhebung als Rücknahme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48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48 I, II 1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Rechtmäßigkeit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Rechtmäßigkeit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Rechtswidriger Subventionsbescheid?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P1: Vorbehalt oder Vorrang des Gesetzes im Rahmen der Leistungsverwaltung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? </a:t>
            </a:r>
          </a:p>
          <a:p>
            <a:pPr marL="2171700" lvl="4" indent="-342900">
              <a:spcAft>
                <a:spcPts val="500"/>
              </a:spcAft>
              <a:buFont typeface="Symbol" pitchFamily="2" charset="2"/>
              <a:buChar char="-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Ermächtigungsgrundlage nicht erforderlich; (irgendeine) Willensäußerung des Parlaments ausreichend </a:t>
            </a:r>
          </a:p>
          <a:p>
            <a:pPr marL="2171700" lvl="4" indent="-342900">
              <a:spcAft>
                <a:spcPts val="500"/>
              </a:spcAft>
              <a:buFont typeface="Symbol" pitchFamily="2" charset="2"/>
              <a:buChar char="-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Festsetzung im Haushaltsplan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34482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Materielle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48 I 1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vorausgesetzt: Rechtswidrigkeit des „aufgehobenen“ Verwaltungsaktes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inzident zu prüfen: Rechtmäßigkeit des Bewilligungsbescheides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Typisches Klausurproblem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Rechtmäßigkeitsmaßstab für Verwaltungsakte, mit denen staatliche Leistungen bewilligt werden (insb. Subventionen!)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verfassungsrechtlicher Sicht zu fordern: Formelles Parlamentsgesetz, soweit (!) die in Rede stehende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Verwirklichung von Grundrechten wesentlich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(sog. Wesentlichkeitstheorie)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Regelmäßig (+): im Falle der Eingriffsverwaltung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63235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Sehr fraglich indes: Parlamentsvorbehalt im Bereich der Leistungsverwaltung,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für Betroffenen nur Begünstigungen eintreten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 insofern ein formelles Parlamentsgesetz erforderlich ist, ist umstritten: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Lehre vom Totalvorbehalt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auch im Bereich der Leistungsverwaltung sei ein Parlamentsgesetz erforderlich, da die Begünstigung des einen, mittelbar in die Grundrechte eines anderen eingreife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in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Lit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./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.: ausreichend aber auch erforderlich sei im Bereich der Leistungsverwaltung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irgendeine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parlamentarische Willensäußerung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(regelmäßig: Haushaltsplan)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Anders nur: in besonders „grundrechtssensiblen“ Bereichen (bspw. Pressesubventionen)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15643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zu unterstellen: dass Mittel im Haushaltsplan der Stadt HH für derartige Sachverhalte vorgesehen waren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Übrigen nicht dargetan oder sonst ersichtlich: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Fehlerhaftes Subventionsermessen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Anwendungsbereich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48 I VwVfG (-),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 Subventionsbescheid rechtmäßig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78443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Rechtmäßigkeit als Widerruf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 des § 49 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für den Widerruf eines rechtmäßigen Verwaltungsaktes: § 49 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Keine Änderungen zu § 48 VwVfG, s.o.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326457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49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unterscheiden: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Widerruf eines nicht begünstigenden Verwaltungsakt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§ 49 I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Widerruf eines (bloß) begünstigen Verwaltungsakt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§ 49 II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Widerruf eines Leistungsbescheides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§ 49 III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Leistungsbescheid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Subventionsbescheid Geldleistung enthält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Prüfungsmaßstab: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49 III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69868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Vorliegen eines Widerrufsgrundes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49 III 1 VwVfG verlangt: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Widerrufsgrund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denkbar: dass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Leistung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nicht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(…) für den im Verwaltungsakt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bestimmten Zweck verwendet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wird“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49 III 1 Nr. 1 VwVfG)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Zweck des Zuschusses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Staatliche Hilfe für (politisch erwünschten) öko-konformen Ausbau des Hofs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(+): der K hat seinen Hof öko-konform ausgebaut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Widerrufsgrund des § 49 I III 1 Nr. 1 VwVfG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98415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Vielmehr naheliegend: Widerruf des VA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Nichterfüllung einer Auflage, § 49 III 1 Nr. 2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Charakter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Bestimmung, durch die dem Begünstigten ein Tun, Dulden oder Unterlassen vorgeschrieben wird (§ 36 II Nr. 4 VwVfG)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Auflage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Bestimmung in dem Bewilligungsbescheid, wonach 70% der Kapazitäten für die Verarbeitung von Öko-Fleisch zu nutzen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Nichterfüllung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Laut Sachverhalt in keinem Jahr der Bindungsfrist erreicht: 70%-Auslastung mit Öko-Fleisch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unbeachtlich: Verschulden des Begünstigten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Widerrufsgrund nach § 49 III 1 Nr. 2 VwVfG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341291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Einhaltung der Widerrufsfrist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Ausdrücklich vorgebracht: Überschreiten der Widerrufsfrist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Fristberechnung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48 IV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gemäß § 49 III 2 VwVfG entsprechend gilt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 § 48 IV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Erhält die Behörde von Tatsachen Kenntnis, welche die Rücknahme eines rechtswidrigen Verwaltungsaktes rechtfertigen, so ist die Rücknahme nur innerhalb eines Jahres seit dem Zeitpunkt der Kenntnisnahme zulässig.“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umfassende Tatsachen- und Rechtskenntnis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 vorliegend: ab wann Behörde Kenntnis davon erlangt hat, dass die Auflage nicht erfüllt wird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Denkbarer Zeitpunkt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erster Bericht im Jahre 2014, da bereits im Jahr 2013 nicht 70% erreicht wurden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399101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in der Auflage nicht enthalten: Jährliche Vorgabe von 70% Auslastung an Öko-Fleisch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vielmehr 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generelle Auslastung von 70%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innerhalb der Bindungsfrist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Kenntnisnahme der Behörde vom Widerrufsgrund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Spätestens mit abschließendem Jahresbericht für Jahr 2017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Erhalt des Jahresberichts 2017: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Februar 2018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Beachte aber: Beginn der Frist aus § 48 Abs. 4 VwVfG erst mit Kenntnisnahme aller maßgeblichen Tatsachen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Maßgeblicher Zeitpunkt für die Fristberechnung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Rückmeldung der Kommission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Januar 2019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Zugang des Rücknahmebescheides: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14.12.2019 (s.o.)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eingehalten: Widerrufsfrist aus §§ 48 IV, 49 III 2 VwVfG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64060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4.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Rechtsfolge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49 III 1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Ermessen der Behörde („kann…widerrufen“)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114 S.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das Gericht zu prüfen: Ermessensfehler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Ermessensüberschreitung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(„gesetzliche Grenzen des Ermessens überschritten“)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gesetzliche Grenze regelmäßig von Bedeutung: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Verhältnismäßigkeitsgrundsatz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20 III GG)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Vortrag des 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drohende Insolvenz durch Widerruf, Arbeitnehmer verlieren ihren Arbeitsplatz“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Subventionen stellen Steuergelder dar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bei auflagenwidriger Verwendung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keinen Bestand haben können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24234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Lösung: Rechtmäßigkeit einer Aufhebung des Subventionsbescheides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Rechtswidriger Subventionsbescheid?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Prüfungsmaßstab: Vorrang des Gesetzes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denkbar: Verstoß gegen höherrangiges Recht der Europäischen Union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Beihilferecht: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Artt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107, 108 AEUV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(+): Verstoß gegen die Pflicht zur Vorlage und Notifizierung durch EU nach Art. 108 III 1 AEUV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Konsequenz: Subventionsbescheid rechtswidrig nach Art. 108 III 3 AEUV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Ergebnis: Rechtswidriger VA (+)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Anwendungsbereich § 48 I, II VwVfG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62742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Unternehmensinsolvenzen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stellen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systemimmanente Gefahr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dar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grundsätzlich nicht unangemessen: Widerruf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mit guten Begründung vertretbar)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Ggf.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unverhältnismäßig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Widerruf mit Wirkung für die Vergangenheit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sodass Zinsen seit 2013 (!) zu zahlen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 dieser Stelle zu berücksichtigen: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Umstände des Einzelfalls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(fehlendes Verschulden an Änderung der Marktlage, erheblicher Verlust eigener Mittel)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diesem Hintergrund unangemessen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Widerruf mit Wirkung für die Vergangenheit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vertretbar!)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72294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5. Ergebnis zu I.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Widerrufsbescheid insoweit rechtswidrig, als dass dieser die mit Wirkung für die Vergangenheit erlassen wurde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Übrigen rechtmäßig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39428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Rechtmäßigkeit des Rückforderungsbescheides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Rechtsgrundlage für Erstattungsanspruch des Staates nach einem Widerruf (bzw. Rücknahme) eines VA: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49a I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dem Wortlaut indes vorausgesetzt: dass VA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Wirkung für die Vergangenheit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widerrufen wurde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Analoge Anwendung der Vorschrift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auf die Fälle in denen VA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Wirkung für die Zukunft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widerrufen wird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Sehr fraglich: Planwidrige Regelungslücke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vorrangig: Öffentlich rechtlicher Erstattungsanspruch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49a I 1 VwVfG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428676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für den Erstattungsbescheid: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Öffentlich-rechtlicher Erstattungsanspruch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Gewohnheitsrechtlich anerkanntes Rechtsinstitut abgeleitet aus dem Grundsatz der Gesetzmäßigkeit der Verwaltung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Anspruchsvoraussetzungen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Anspruchsvoraussetzungen und Rechtsfolgen: entsprechen denen des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zivilR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Bereicherungsanspruchs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Anspruchsvoraussetzungen (+), da Subvention nach Widerruf „ohne Rechtsgrund“ bei dem K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Einzig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Anspruchsumfang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grundsätzlich: Herausgabe des Erlangten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einzig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Wertersatz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750.000,- €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21212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von K ausdrücklich geltend gemacht: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Entreicherungseinwand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(„Hof habe erheblich an Wert verloren“)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Rahmen des Anspruchsumfanges ebenfalls zu berücksichtigen: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Nachteile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der Bereicherungsschuldner dadurch erlitten hat, dass 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den Bestand des Erwerbes vertraut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(Sehr) fraglich: Kausalität zwischen Bestand des Erwerbes und Wertverlust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Bösgläubigkeit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K im Hinblick auf die Umstände, die zum Widerruf geführt haben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Wohl naheliegender: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Entreicherungseinwand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Anspruchsumfang: Wertersatz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750.000,- €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Zinsen (-) s.o.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56500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D.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Bescheide rechtswidrig, soweit auch Zinsen für die Vergangenheit gefordert werden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Übrigen Klage unbegründet, da Aufhebungs- und Rückforderungsbescheid rechtmäßig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10837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>
                <a:solidFill>
                  <a:schemeClr val="bg1"/>
                </a:solidFill>
                <a:latin typeface="Frutiger LT 57 Cn" pitchFamily="34" charset="0"/>
              </a:rPr>
              <a:t>20. </a:t>
            </a:r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Woche</a:t>
            </a:r>
          </a:p>
        </p:txBody>
      </p:sp>
    </p:spTree>
    <p:extLst>
      <p:ext uri="{BB962C8B-B14F-4D97-AF65-F5344CB8AC3E}">
        <p14:creationId xmlns:p14="http://schemas.microsoft.com/office/powerpoint/2010/main" val="170774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Lösung: Rechtmäßigkeit einer Aufhebung des Subventionsbescheides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Schutzwürdiges Vertrauen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48 II 2 VwVfG?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Leistung verbraucht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48 II 2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sodass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Vertrauensschutz greift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Anwendungsvorrang des EU-Rechts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Mitgliedsstaaten haben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 III EUV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praktische Wirksamkeit des EU-Rechts zu gewährleisten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effet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utile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EuGH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Schutzwürdiges Vertrauen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kann nur entstehen, wenn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Notifizierungsverfahren nach Art. 108 AEUV ordnungsgemäß durchlaufen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wurde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Vertrauensschutzes nach § 48 II 3 Nr. 3 VwVfG (-)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71756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Lösung: Rechtmäßigkeit einer Aufhebung des Subventionsbescheides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Fristablauf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48 IV VwVfG?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48 IV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Jahresfrist (Entscheidungsfrist,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Jahresfrist abgelaufen (+)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Erneut zu beachten: Anwendungsvorrang des EU-Rechts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Effektivitätsgrundsatz aus Art. 4 III EUV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zwingt zur  Nichtbeachtung der Jahresfrist aus § 48 IV VwVfG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242595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Lösung: Rechtmäßigkeit einer Aufhebung des Subventionsbescheides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 der Behörde?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 in § 48 II VwVfG 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 der Behörde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Erneut zu bedenken: Einstrahlungswirkung des EU-Rechts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Ermessensreduzierung auf Null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soweit Subvention unionsrechtswidrig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Ergebnis: Rechtmäßigkeit eines Aufhebungsbescheides nach § 48 II VwVfG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403662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„Öko-Fleisch für die Stadt Hamburg“ 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Eröffnung des Verwaltungsrechtwegs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aber vorliegend nicht ersichtlich: Aufdrängende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Generalklausel des § 40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es sich um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Streitigkeit, nichtverfassungsrechtlicher Art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handeln muss, für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abdrängende Sonderzuweisung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einschlägig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für die Bestimmung der Rechtsnatur der Streitigkeit: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des Rechtsverhältnisses, aus dem der Klageanspruch hergeleitet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02372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3418</Words>
  <Application>Microsoft Macintosh PowerPoint</Application>
  <PresentationFormat>Bildschirmpräsentation (4:3)</PresentationFormat>
  <Paragraphs>378</Paragraphs>
  <Slides>46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46</vt:i4>
      </vt:variant>
    </vt:vector>
  </HeadingPairs>
  <TitlesOfParts>
    <vt:vector size="55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Symbol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65</cp:revision>
  <dcterms:created xsi:type="dcterms:W3CDTF">2023-10-19T08:58:07Z</dcterms:created>
  <dcterms:modified xsi:type="dcterms:W3CDTF">2026-03-19T15:37:00Z</dcterms:modified>
</cp:coreProperties>
</file>