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4"/>
  </p:notesMasterIdLst>
  <p:sldIdLst>
    <p:sldId id="256" r:id="rId2"/>
    <p:sldId id="260" r:id="rId3"/>
    <p:sldId id="325" r:id="rId4"/>
    <p:sldId id="277" r:id="rId5"/>
    <p:sldId id="346" r:id="rId6"/>
    <p:sldId id="347" r:id="rId7"/>
    <p:sldId id="348" r:id="rId8"/>
    <p:sldId id="349" r:id="rId9"/>
    <p:sldId id="281" r:id="rId10"/>
    <p:sldId id="282" r:id="rId11"/>
    <p:sldId id="285" r:id="rId12"/>
    <p:sldId id="283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350" r:id="rId23"/>
    <p:sldId id="351" r:id="rId24"/>
    <p:sldId id="352" r:id="rId25"/>
    <p:sldId id="353" r:id="rId26"/>
    <p:sldId id="354" r:id="rId27"/>
    <p:sldId id="355" r:id="rId28"/>
    <p:sldId id="356" r:id="rId29"/>
    <p:sldId id="357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  <p:sldId id="313" r:id="rId44"/>
    <p:sldId id="314" r:id="rId45"/>
    <p:sldId id="329" r:id="rId46"/>
    <p:sldId id="330" r:id="rId47"/>
    <p:sldId id="331" r:id="rId48"/>
    <p:sldId id="332" r:id="rId49"/>
    <p:sldId id="333" r:id="rId50"/>
    <p:sldId id="334" r:id="rId51"/>
    <p:sldId id="335" r:id="rId52"/>
    <p:sldId id="336" r:id="rId53"/>
    <p:sldId id="338" r:id="rId54"/>
    <p:sldId id="403" r:id="rId55"/>
    <p:sldId id="404" r:id="rId56"/>
    <p:sldId id="405" r:id="rId57"/>
    <p:sldId id="406" r:id="rId58"/>
    <p:sldId id="407" r:id="rId59"/>
    <p:sldId id="408" r:id="rId60"/>
    <p:sldId id="409" r:id="rId61"/>
    <p:sldId id="410" r:id="rId62"/>
    <p:sldId id="276" r:id="rId63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BB1CAA-AC95-B045-97D8-E3EE2FB8DD24}" v="122" dt="2025-09-05T04:26:03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01"/>
    <p:restoredTop sz="91955"/>
  </p:normalViewPr>
  <p:slideViewPr>
    <p:cSldViewPr>
      <p:cViewPr varScale="1">
        <p:scale>
          <a:sx n="72" d="100"/>
          <a:sy n="72" d="100"/>
        </p:scale>
        <p:origin x="1392" y="4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4AD15F73-0FE1-424F-9DF8-648D1F0F4E2F}"/>
    <pc:docChg chg="modSld">
      <pc:chgData name="Henning Kiss" userId="a0df8af1cba7f864" providerId="LiveId" clId="{4AD15F73-0FE1-424F-9DF8-648D1F0F4E2F}" dt="2022-03-24T20:29:19.533" v="258" actId="207"/>
      <pc:docMkLst>
        <pc:docMk/>
      </pc:docMkLst>
      <pc:sldChg chg="modSp">
        <pc:chgData name="Henning Kiss" userId="a0df8af1cba7f864" providerId="LiveId" clId="{4AD15F73-0FE1-424F-9DF8-648D1F0F4E2F}" dt="2022-03-24T20:29:19.533" v="258" actId="207"/>
        <pc:sldMkLst>
          <pc:docMk/>
          <pc:sldMk cId="2716184894" sldId="260"/>
        </pc:sldMkLst>
      </pc:sldChg>
      <pc:sldChg chg="modSp">
        <pc:chgData name="Henning Kiss" userId="a0df8af1cba7f864" providerId="LiveId" clId="{4AD15F73-0FE1-424F-9DF8-648D1F0F4E2F}" dt="2022-03-24T20:18:06.510" v="15" actId="20577"/>
        <pc:sldMkLst>
          <pc:docMk/>
          <pc:sldMk cId="1876596130" sldId="277"/>
        </pc:sldMkLst>
      </pc:sldChg>
      <pc:sldChg chg="modSp">
        <pc:chgData name="Henning Kiss" userId="a0df8af1cba7f864" providerId="LiveId" clId="{4AD15F73-0FE1-424F-9DF8-648D1F0F4E2F}" dt="2022-03-24T20:19:28.923" v="43" actId="20577"/>
        <pc:sldMkLst>
          <pc:docMk/>
          <pc:sldMk cId="1892687393" sldId="281"/>
        </pc:sldMkLst>
      </pc:sldChg>
      <pc:sldChg chg="modSp">
        <pc:chgData name="Henning Kiss" userId="a0df8af1cba7f864" providerId="LiveId" clId="{4AD15F73-0FE1-424F-9DF8-648D1F0F4E2F}" dt="2022-03-24T20:19:40.169" v="49" actId="20577"/>
        <pc:sldMkLst>
          <pc:docMk/>
          <pc:sldMk cId="657460296" sldId="282"/>
        </pc:sldMkLst>
      </pc:sldChg>
      <pc:sldChg chg="modSp">
        <pc:chgData name="Henning Kiss" userId="a0df8af1cba7f864" providerId="LiveId" clId="{4AD15F73-0FE1-424F-9DF8-648D1F0F4E2F}" dt="2022-03-24T20:19:59.324" v="56" actId="20577"/>
        <pc:sldMkLst>
          <pc:docMk/>
          <pc:sldMk cId="1186244106" sldId="283"/>
        </pc:sldMkLst>
      </pc:sldChg>
      <pc:sldChg chg="modSp">
        <pc:chgData name="Henning Kiss" userId="a0df8af1cba7f864" providerId="LiveId" clId="{4AD15F73-0FE1-424F-9DF8-648D1F0F4E2F}" dt="2022-03-24T20:19:46.392" v="51" actId="20577"/>
        <pc:sldMkLst>
          <pc:docMk/>
          <pc:sldMk cId="1622776669" sldId="285"/>
        </pc:sldMkLst>
      </pc:sldChg>
      <pc:sldChg chg="modSp">
        <pc:chgData name="Henning Kiss" userId="a0df8af1cba7f864" providerId="LiveId" clId="{4AD15F73-0FE1-424F-9DF8-648D1F0F4E2F}" dt="2022-03-24T20:20:14.150" v="60" actId="20577"/>
        <pc:sldMkLst>
          <pc:docMk/>
          <pc:sldMk cId="178149575" sldId="286"/>
        </pc:sldMkLst>
      </pc:sldChg>
      <pc:sldChg chg="modSp">
        <pc:chgData name="Henning Kiss" userId="a0df8af1cba7f864" providerId="LiveId" clId="{4AD15F73-0FE1-424F-9DF8-648D1F0F4E2F}" dt="2022-03-24T20:20:35.159" v="62" actId="20577"/>
        <pc:sldMkLst>
          <pc:docMk/>
          <pc:sldMk cId="1968710843" sldId="288"/>
        </pc:sldMkLst>
      </pc:sldChg>
      <pc:sldChg chg="modSp">
        <pc:chgData name="Henning Kiss" userId="a0df8af1cba7f864" providerId="LiveId" clId="{4AD15F73-0FE1-424F-9DF8-648D1F0F4E2F}" dt="2022-03-24T20:20:44.720" v="66" actId="20577"/>
        <pc:sldMkLst>
          <pc:docMk/>
          <pc:sldMk cId="9700491" sldId="289"/>
        </pc:sldMkLst>
      </pc:sldChg>
      <pc:sldChg chg="modSp">
        <pc:chgData name="Henning Kiss" userId="a0df8af1cba7f864" providerId="LiveId" clId="{4AD15F73-0FE1-424F-9DF8-648D1F0F4E2F}" dt="2022-03-24T20:20:55.446" v="70" actId="20577"/>
        <pc:sldMkLst>
          <pc:docMk/>
          <pc:sldMk cId="1872078652" sldId="290"/>
        </pc:sldMkLst>
      </pc:sldChg>
      <pc:sldChg chg="modSp">
        <pc:chgData name="Henning Kiss" userId="a0df8af1cba7f864" providerId="LiveId" clId="{4AD15F73-0FE1-424F-9DF8-648D1F0F4E2F}" dt="2022-03-24T20:21:09.975" v="73" actId="20577"/>
        <pc:sldMkLst>
          <pc:docMk/>
          <pc:sldMk cId="351788125" sldId="291"/>
        </pc:sldMkLst>
      </pc:sldChg>
      <pc:sldChg chg="modSp">
        <pc:chgData name="Henning Kiss" userId="a0df8af1cba7f864" providerId="LiveId" clId="{4AD15F73-0FE1-424F-9DF8-648D1F0F4E2F}" dt="2022-03-24T20:21:38.647" v="76" actId="20577"/>
        <pc:sldMkLst>
          <pc:docMk/>
          <pc:sldMk cId="414028811" sldId="292"/>
        </pc:sldMkLst>
      </pc:sldChg>
      <pc:sldChg chg="modSp">
        <pc:chgData name="Henning Kiss" userId="a0df8af1cba7f864" providerId="LiveId" clId="{4AD15F73-0FE1-424F-9DF8-648D1F0F4E2F}" dt="2022-03-24T20:21:51.858" v="83" actId="20577"/>
        <pc:sldMkLst>
          <pc:docMk/>
          <pc:sldMk cId="1497299271" sldId="293"/>
        </pc:sldMkLst>
      </pc:sldChg>
      <pc:sldChg chg="modSp">
        <pc:chgData name="Henning Kiss" userId="a0df8af1cba7f864" providerId="LiveId" clId="{4AD15F73-0FE1-424F-9DF8-648D1F0F4E2F}" dt="2022-03-24T20:22:04.226" v="87" actId="20577"/>
        <pc:sldMkLst>
          <pc:docMk/>
          <pc:sldMk cId="922508631" sldId="294"/>
        </pc:sldMkLst>
      </pc:sldChg>
      <pc:sldChg chg="modSp">
        <pc:chgData name="Henning Kiss" userId="a0df8af1cba7f864" providerId="LiveId" clId="{4AD15F73-0FE1-424F-9DF8-648D1F0F4E2F}" dt="2022-03-24T20:24:19.142" v="143" actId="20577"/>
        <pc:sldMkLst>
          <pc:docMk/>
          <pc:sldMk cId="273190007" sldId="300"/>
        </pc:sldMkLst>
      </pc:sldChg>
      <pc:sldChg chg="modSp">
        <pc:chgData name="Henning Kiss" userId="a0df8af1cba7f864" providerId="LiveId" clId="{4AD15F73-0FE1-424F-9DF8-648D1F0F4E2F}" dt="2022-03-24T20:24:29.498" v="146" actId="20577"/>
        <pc:sldMkLst>
          <pc:docMk/>
          <pc:sldMk cId="1782080329" sldId="301"/>
        </pc:sldMkLst>
      </pc:sldChg>
      <pc:sldChg chg="modSp">
        <pc:chgData name="Henning Kiss" userId="a0df8af1cba7f864" providerId="LiveId" clId="{4AD15F73-0FE1-424F-9DF8-648D1F0F4E2F}" dt="2022-03-24T20:24:33.428" v="147" actId="20577"/>
        <pc:sldMkLst>
          <pc:docMk/>
          <pc:sldMk cId="120040908" sldId="302"/>
        </pc:sldMkLst>
      </pc:sldChg>
      <pc:sldChg chg="modSp">
        <pc:chgData name="Henning Kiss" userId="a0df8af1cba7f864" providerId="LiveId" clId="{4AD15F73-0FE1-424F-9DF8-648D1F0F4E2F}" dt="2022-03-24T20:24:40.888" v="149" actId="20577"/>
        <pc:sldMkLst>
          <pc:docMk/>
          <pc:sldMk cId="1432783704" sldId="303"/>
        </pc:sldMkLst>
      </pc:sldChg>
      <pc:sldChg chg="modSp">
        <pc:chgData name="Henning Kiss" userId="a0df8af1cba7f864" providerId="LiveId" clId="{4AD15F73-0FE1-424F-9DF8-648D1F0F4E2F}" dt="2022-03-24T20:24:49.008" v="152" actId="20577"/>
        <pc:sldMkLst>
          <pc:docMk/>
          <pc:sldMk cId="807871795" sldId="304"/>
        </pc:sldMkLst>
      </pc:sldChg>
      <pc:sldChg chg="modSp">
        <pc:chgData name="Henning Kiss" userId="a0df8af1cba7f864" providerId="LiveId" clId="{4AD15F73-0FE1-424F-9DF8-648D1F0F4E2F}" dt="2022-03-24T20:24:59.815" v="157" actId="20577"/>
        <pc:sldMkLst>
          <pc:docMk/>
          <pc:sldMk cId="120516515" sldId="305"/>
        </pc:sldMkLst>
      </pc:sldChg>
      <pc:sldChg chg="modSp">
        <pc:chgData name="Henning Kiss" userId="a0df8af1cba7f864" providerId="LiveId" clId="{4AD15F73-0FE1-424F-9DF8-648D1F0F4E2F}" dt="2022-03-24T20:25:12.255" v="164" actId="20577"/>
        <pc:sldMkLst>
          <pc:docMk/>
          <pc:sldMk cId="192389458" sldId="306"/>
        </pc:sldMkLst>
      </pc:sldChg>
      <pc:sldChg chg="modSp">
        <pc:chgData name="Henning Kiss" userId="a0df8af1cba7f864" providerId="LiveId" clId="{4AD15F73-0FE1-424F-9DF8-648D1F0F4E2F}" dt="2022-03-24T20:25:30.119" v="174" actId="20577"/>
        <pc:sldMkLst>
          <pc:docMk/>
          <pc:sldMk cId="1657110585" sldId="307"/>
        </pc:sldMkLst>
      </pc:sldChg>
      <pc:sldChg chg="modSp">
        <pc:chgData name="Henning Kiss" userId="a0df8af1cba7f864" providerId="LiveId" clId="{4AD15F73-0FE1-424F-9DF8-648D1F0F4E2F}" dt="2022-03-24T20:25:54.931" v="188" actId="20577"/>
        <pc:sldMkLst>
          <pc:docMk/>
          <pc:sldMk cId="1863446497" sldId="308"/>
        </pc:sldMkLst>
      </pc:sldChg>
      <pc:sldChg chg="modSp">
        <pc:chgData name="Henning Kiss" userId="a0df8af1cba7f864" providerId="LiveId" clId="{4AD15F73-0FE1-424F-9DF8-648D1F0F4E2F}" dt="2022-03-24T20:26:03.391" v="191" actId="20577"/>
        <pc:sldMkLst>
          <pc:docMk/>
          <pc:sldMk cId="1540105027" sldId="309"/>
        </pc:sldMkLst>
      </pc:sldChg>
      <pc:sldChg chg="modSp">
        <pc:chgData name="Henning Kiss" userId="a0df8af1cba7f864" providerId="LiveId" clId="{4AD15F73-0FE1-424F-9DF8-648D1F0F4E2F}" dt="2022-03-24T20:26:11.844" v="196" actId="20577"/>
        <pc:sldMkLst>
          <pc:docMk/>
          <pc:sldMk cId="1355428151" sldId="310"/>
        </pc:sldMkLst>
      </pc:sldChg>
      <pc:sldChg chg="modSp">
        <pc:chgData name="Henning Kiss" userId="a0df8af1cba7f864" providerId="LiveId" clId="{4AD15F73-0FE1-424F-9DF8-648D1F0F4E2F}" dt="2022-03-24T20:26:25.302" v="204" actId="20577"/>
        <pc:sldMkLst>
          <pc:docMk/>
          <pc:sldMk cId="1720012850" sldId="311"/>
        </pc:sldMkLst>
      </pc:sldChg>
      <pc:sldChg chg="modSp">
        <pc:chgData name="Henning Kiss" userId="a0df8af1cba7f864" providerId="LiveId" clId="{4AD15F73-0FE1-424F-9DF8-648D1F0F4E2F}" dt="2022-03-24T20:26:47.070" v="208" actId="20577"/>
        <pc:sldMkLst>
          <pc:docMk/>
          <pc:sldMk cId="1549264040" sldId="312"/>
        </pc:sldMkLst>
      </pc:sldChg>
      <pc:sldChg chg="modSp mod">
        <pc:chgData name="Henning Kiss" userId="a0df8af1cba7f864" providerId="LiveId" clId="{4AD15F73-0FE1-424F-9DF8-648D1F0F4E2F}" dt="2022-03-24T20:27:04.157" v="215" actId="20577"/>
        <pc:sldMkLst>
          <pc:docMk/>
          <pc:sldMk cId="1969186046" sldId="313"/>
        </pc:sldMkLst>
      </pc:sldChg>
      <pc:sldChg chg="modSp">
        <pc:chgData name="Henning Kiss" userId="a0df8af1cba7f864" providerId="LiveId" clId="{4AD15F73-0FE1-424F-9DF8-648D1F0F4E2F}" dt="2022-03-24T20:27:12.884" v="216" actId="20577"/>
        <pc:sldMkLst>
          <pc:docMk/>
          <pc:sldMk cId="899084331" sldId="314"/>
        </pc:sldMkLst>
      </pc:sldChg>
      <pc:sldChg chg="modSp">
        <pc:chgData name="Henning Kiss" userId="a0df8af1cba7f864" providerId="LiveId" clId="{4AD15F73-0FE1-424F-9DF8-648D1F0F4E2F}" dt="2022-03-24T20:17:56.798" v="11" actId="20577"/>
        <pc:sldMkLst>
          <pc:docMk/>
          <pc:sldMk cId="1259304766" sldId="325"/>
        </pc:sldMkLst>
      </pc:sldChg>
      <pc:sldChg chg="modSp">
        <pc:chgData name="Henning Kiss" userId="a0df8af1cba7f864" providerId="LiveId" clId="{4AD15F73-0FE1-424F-9DF8-648D1F0F4E2F}" dt="2022-03-24T20:27:21.547" v="220" actId="20577"/>
        <pc:sldMkLst>
          <pc:docMk/>
          <pc:sldMk cId="183510356" sldId="329"/>
        </pc:sldMkLst>
      </pc:sldChg>
      <pc:sldChg chg="modSp">
        <pc:chgData name="Henning Kiss" userId="a0df8af1cba7f864" providerId="LiveId" clId="{4AD15F73-0FE1-424F-9DF8-648D1F0F4E2F}" dt="2022-03-24T20:27:36.215" v="230" actId="20577"/>
        <pc:sldMkLst>
          <pc:docMk/>
          <pc:sldMk cId="925508769" sldId="330"/>
        </pc:sldMkLst>
      </pc:sldChg>
      <pc:sldChg chg="modSp">
        <pc:chgData name="Henning Kiss" userId="a0df8af1cba7f864" providerId="LiveId" clId="{4AD15F73-0FE1-424F-9DF8-648D1F0F4E2F}" dt="2022-03-24T20:27:45.061" v="233" actId="20577"/>
        <pc:sldMkLst>
          <pc:docMk/>
          <pc:sldMk cId="279826216" sldId="331"/>
        </pc:sldMkLst>
      </pc:sldChg>
      <pc:sldChg chg="modSp">
        <pc:chgData name="Henning Kiss" userId="a0df8af1cba7f864" providerId="LiveId" clId="{4AD15F73-0FE1-424F-9DF8-648D1F0F4E2F}" dt="2022-03-24T20:27:54.510" v="236" actId="20577"/>
        <pc:sldMkLst>
          <pc:docMk/>
          <pc:sldMk cId="2126102371" sldId="332"/>
        </pc:sldMkLst>
      </pc:sldChg>
      <pc:sldChg chg="modSp">
        <pc:chgData name="Henning Kiss" userId="a0df8af1cba7f864" providerId="LiveId" clId="{4AD15F73-0FE1-424F-9DF8-648D1F0F4E2F}" dt="2022-03-24T20:28:10.208" v="242" actId="20577"/>
        <pc:sldMkLst>
          <pc:docMk/>
          <pc:sldMk cId="1018027411" sldId="333"/>
        </pc:sldMkLst>
      </pc:sldChg>
      <pc:sldChg chg="modSp">
        <pc:chgData name="Henning Kiss" userId="a0df8af1cba7f864" providerId="LiveId" clId="{4AD15F73-0FE1-424F-9DF8-648D1F0F4E2F}" dt="2022-03-24T20:28:35.980" v="251" actId="20577"/>
        <pc:sldMkLst>
          <pc:docMk/>
          <pc:sldMk cId="1604610275" sldId="334"/>
        </pc:sldMkLst>
      </pc:sldChg>
      <pc:sldChg chg="modSp">
        <pc:chgData name="Henning Kiss" userId="a0df8af1cba7f864" providerId="LiveId" clId="{4AD15F73-0FE1-424F-9DF8-648D1F0F4E2F}" dt="2022-03-24T20:28:48.864" v="257" actId="20577"/>
        <pc:sldMkLst>
          <pc:docMk/>
          <pc:sldMk cId="479548021" sldId="335"/>
        </pc:sldMkLst>
      </pc:sldChg>
      <pc:sldChg chg="modSp">
        <pc:chgData name="Henning Kiss" userId="a0df8af1cba7f864" providerId="LiveId" clId="{4AD15F73-0FE1-424F-9DF8-648D1F0F4E2F}" dt="2022-03-24T20:18:30.638" v="23" actId="20577"/>
        <pc:sldMkLst>
          <pc:docMk/>
          <pc:sldMk cId="566189725" sldId="346"/>
        </pc:sldMkLst>
      </pc:sldChg>
      <pc:sldChg chg="modSp">
        <pc:chgData name="Henning Kiss" userId="a0df8af1cba7f864" providerId="LiveId" clId="{4AD15F73-0FE1-424F-9DF8-648D1F0F4E2F}" dt="2022-03-24T20:18:45.105" v="28" actId="20577"/>
        <pc:sldMkLst>
          <pc:docMk/>
          <pc:sldMk cId="37872492" sldId="347"/>
        </pc:sldMkLst>
      </pc:sldChg>
      <pc:sldChg chg="modSp">
        <pc:chgData name="Henning Kiss" userId="a0df8af1cba7f864" providerId="LiveId" clId="{4AD15F73-0FE1-424F-9DF8-648D1F0F4E2F}" dt="2022-03-24T20:19:09.924" v="38" actId="20577"/>
        <pc:sldMkLst>
          <pc:docMk/>
          <pc:sldMk cId="1194291787" sldId="348"/>
        </pc:sldMkLst>
      </pc:sldChg>
      <pc:sldChg chg="modSp">
        <pc:chgData name="Henning Kiss" userId="a0df8af1cba7f864" providerId="LiveId" clId="{4AD15F73-0FE1-424F-9DF8-648D1F0F4E2F}" dt="2022-03-24T20:19:18.125" v="40" actId="20577"/>
        <pc:sldMkLst>
          <pc:docMk/>
          <pc:sldMk cId="1355668554" sldId="349"/>
        </pc:sldMkLst>
      </pc:sldChg>
      <pc:sldChg chg="modSp">
        <pc:chgData name="Henning Kiss" userId="a0df8af1cba7f864" providerId="LiveId" clId="{4AD15F73-0FE1-424F-9DF8-648D1F0F4E2F}" dt="2022-03-24T20:22:18.382" v="91" actId="20577"/>
        <pc:sldMkLst>
          <pc:docMk/>
          <pc:sldMk cId="19028296" sldId="350"/>
        </pc:sldMkLst>
      </pc:sldChg>
      <pc:sldChg chg="modSp">
        <pc:chgData name="Henning Kiss" userId="a0df8af1cba7f864" providerId="LiveId" clId="{4AD15F73-0FE1-424F-9DF8-648D1F0F4E2F}" dt="2022-03-24T20:22:31.966" v="98" actId="20577"/>
        <pc:sldMkLst>
          <pc:docMk/>
          <pc:sldMk cId="2078707171" sldId="351"/>
        </pc:sldMkLst>
      </pc:sldChg>
      <pc:sldChg chg="modSp">
        <pc:chgData name="Henning Kiss" userId="a0df8af1cba7f864" providerId="LiveId" clId="{4AD15F73-0FE1-424F-9DF8-648D1F0F4E2F}" dt="2022-03-24T20:22:47.084" v="107" actId="20577"/>
        <pc:sldMkLst>
          <pc:docMk/>
          <pc:sldMk cId="1487306436" sldId="352"/>
        </pc:sldMkLst>
      </pc:sldChg>
      <pc:sldChg chg="modSp">
        <pc:chgData name="Henning Kiss" userId="a0df8af1cba7f864" providerId="LiveId" clId="{4AD15F73-0FE1-424F-9DF8-648D1F0F4E2F}" dt="2022-03-24T20:23:01.936" v="114" actId="20577"/>
        <pc:sldMkLst>
          <pc:docMk/>
          <pc:sldMk cId="1667578102" sldId="353"/>
        </pc:sldMkLst>
      </pc:sldChg>
      <pc:sldChg chg="modSp">
        <pc:chgData name="Henning Kiss" userId="a0df8af1cba7f864" providerId="LiveId" clId="{4AD15F73-0FE1-424F-9DF8-648D1F0F4E2F}" dt="2022-03-24T20:23:29.418" v="123" actId="20577"/>
        <pc:sldMkLst>
          <pc:docMk/>
          <pc:sldMk cId="101129263" sldId="354"/>
        </pc:sldMkLst>
      </pc:sldChg>
      <pc:sldChg chg="modSp">
        <pc:chgData name="Henning Kiss" userId="a0df8af1cba7f864" providerId="LiveId" clId="{4AD15F73-0FE1-424F-9DF8-648D1F0F4E2F}" dt="2022-03-24T20:23:42.797" v="129" actId="20577"/>
        <pc:sldMkLst>
          <pc:docMk/>
          <pc:sldMk cId="1227434094" sldId="355"/>
        </pc:sldMkLst>
      </pc:sldChg>
      <pc:sldChg chg="modSp">
        <pc:chgData name="Henning Kiss" userId="a0df8af1cba7f864" providerId="LiveId" clId="{4AD15F73-0FE1-424F-9DF8-648D1F0F4E2F}" dt="2022-03-24T20:23:56.156" v="137" actId="20577"/>
        <pc:sldMkLst>
          <pc:docMk/>
          <pc:sldMk cId="1752929051" sldId="356"/>
        </pc:sldMkLst>
      </pc:sldChg>
      <pc:sldChg chg="modSp">
        <pc:chgData name="Henning Kiss" userId="a0df8af1cba7f864" providerId="LiveId" clId="{4AD15F73-0FE1-424F-9DF8-648D1F0F4E2F}" dt="2022-03-24T20:24:05.436" v="141" actId="20577"/>
        <pc:sldMkLst>
          <pc:docMk/>
          <pc:sldMk cId="301591429" sldId="357"/>
        </pc:sldMkLst>
      </pc:sldChg>
    </pc:docChg>
  </pc:docChgLst>
  <pc:docChgLst>
    <pc:chgData name="Henning Kiss" userId="a0df8af1cba7f864" providerId="LiveId" clId="{6A89C95E-FEDE-FA4F-9E92-1DB9058F3189}"/>
    <pc:docChg chg="modSld">
      <pc:chgData name="Henning Kiss" userId="a0df8af1cba7f864" providerId="LiveId" clId="{6A89C95E-FEDE-FA4F-9E92-1DB9058F3189}" dt="2023-02-10T18:44:11.727" v="161" actId="20577"/>
      <pc:docMkLst>
        <pc:docMk/>
      </pc:docMkLst>
      <pc:sldChg chg="modSp">
        <pc:chgData name="Henning Kiss" userId="a0df8af1cba7f864" providerId="LiveId" clId="{6A89C95E-FEDE-FA4F-9E92-1DB9058F3189}" dt="2023-02-10T07:00:19.662" v="65" actId="115"/>
        <pc:sldMkLst>
          <pc:docMk/>
          <pc:sldMk cId="1892687393" sldId="281"/>
        </pc:sldMkLst>
      </pc:sldChg>
      <pc:sldChg chg="modSp">
        <pc:chgData name="Henning Kiss" userId="a0df8af1cba7f864" providerId="LiveId" clId="{6A89C95E-FEDE-FA4F-9E92-1DB9058F3189}" dt="2023-02-10T18:44:11.727" v="161" actId="20577"/>
        <pc:sldMkLst>
          <pc:docMk/>
          <pc:sldMk cId="657460296" sldId="282"/>
        </pc:sldMkLst>
      </pc:sldChg>
      <pc:sldChg chg="modSp">
        <pc:chgData name="Henning Kiss" userId="a0df8af1cba7f864" providerId="LiveId" clId="{6A89C95E-FEDE-FA4F-9E92-1DB9058F3189}" dt="2023-02-10T07:03:37.315" v="105" actId="20577"/>
        <pc:sldMkLst>
          <pc:docMk/>
          <pc:sldMk cId="1622776669" sldId="285"/>
        </pc:sldMkLst>
      </pc:sldChg>
      <pc:sldChg chg="modSp">
        <pc:chgData name="Henning Kiss" userId="a0df8af1cba7f864" providerId="LiveId" clId="{6A89C95E-FEDE-FA4F-9E92-1DB9058F3189}" dt="2023-02-10T07:09:53.895" v="116" actId="20577"/>
        <pc:sldMkLst>
          <pc:docMk/>
          <pc:sldMk cId="1487306436" sldId="352"/>
        </pc:sldMkLst>
      </pc:sldChg>
      <pc:sldChg chg="modSp">
        <pc:chgData name="Henning Kiss" userId="a0df8af1cba7f864" providerId="LiveId" clId="{6A89C95E-FEDE-FA4F-9E92-1DB9058F3189}" dt="2023-02-10T12:16:04.473" v="151" actId="20577"/>
        <pc:sldMkLst>
          <pc:docMk/>
          <pc:sldMk cId="101129263" sldId="354"/>
        </pc:sldMkLst>
      </pc:sldChg>
    </pc:docChg>
  </pc:docChgLst>
  <pc:docChgLst>
    <pc:chgData name="Henning Kiss" userId="a0df8af1cba7f864" providerId="LiveId" clId="{1F423280-346F-54D6-925F-8C3FA5DEC067}"/>
    <pc:docChg chg="modSld">
      <pc:chgData name="Henning Kiss" userId="a0df8af1cba7f864" providerId="LiveId" clId="{1F423280-346F-54D6-925F-8C3FA5DEC067}" dt="2025-09-05T04:26:03.718" v="121" actId="20577"/>
      <pc:docMkLst>
        <pc:docMk/>
      </pc:docMkLst>
      <pc:sldChg chg="modSp">
        <pc:chgData name="Henning Kiss" userId="a0df8af1cba7f864" providerId="LiveId" clId="{1F423280-346F-54D6-925F-8C3FA5DEC067}" dt="2025-08-25T21:48:33.236" v="0" actId="207"/>
        <pc:sldMkLst>
          <pc:docMk/>
          <pc:sldMk cId="2716184894" sldId="260"/>
        </pc:sldMkLst>
        <pc:spChg chg="mod">
          <ac:chgData name="Henning Kiss" userId="a0df8af1cba7f864" providerId="LiveId" clId="{1F423280-346F-54D6-925F-8C3FA5DEC067}" dt="2025-08-25T21:48:33.236" v="0" actId="207"/>
          <ac:spMkLst>
            <pc:docMk/>
            <pc:sldMk cId="2716184894" sldId="260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9-05T04:13:28.626" v="72" actId="20577"/>
        <pc:sldMkLst>
          <pc:docMk/>
          <pc:sldMk cId="1549264040" sldId="312"/>
        </pc:sldMkLst>
        <pc:spChg chg="mod">
          <ac:chgData name="Henning Kiss" userId="a0df8af1cba7f864" providerId="LiveId" clId="{1F423280-346F-54D6-925F-8C3FA5DEC067}" dt="2025-09-05T04:13:28.626" v="72" actId="20577"/>
          <ac:spMkLst>
            <pc:docMk/>
            <pc:sldMk cId="1549264040" sldId="312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1:50:34.582" v="5" actId="20577"/>
        <pc:sldMkLst>
          <pc:docMk/>
          <pc:sldMk cId="1802676855" sldId="338"/>
        </pc:sldMkLst>
        <pc:spChg chg="mod">
          <ac:chgData name="Henning Kiss" userId="a0df8af1cba7f864" providerId="LiveId" clId="{1F423280-346F-54D6-925F-8C3FA5DEC067}" dt="2025-08-25T21:50:34.582" v="5" actId="20577"/>
          <ac:spMkLst>
            <pc:docMk/>
            <pc:sldMk cId="1802676855" sldId="338"/>
            <ac:spMk id="2" creationId="{00000000-0000-0000-0000-000000000000}"/>
          </ac:spMkLst>
        </pc:spChg>
      </pc:sldChg>
      <pc:sldChg chg="modSp modAnim">
        <pc:chgData name="Henning Kiss" userId="a0df8af1cba7f864" providerId="LiveId" clId="{1F423280-346F-54D6-925F-8C3FA5DEC067}" dt="2025-09-05T04:26:03.718" v="121" actId="20577"/>
        <pc:sldMkLst>
          <pc:docMk/>
          <pc:sldMk cId="270561892" sldId="403"/>
        </pc:sldMkLst>
        <pc:spChg chg="mod">
          <ac:chgData name="Henning Kiss" userId="a0df8af1cba7f864" providerId="LiveId" clId="{1F423280-346F-54D6-925F-8C3FA5DEC067}" dt="2025-09-05T04:26:03.718" v="121" actId="20577"/>
          <ac:spMkLst>
            <pc:docMk/>
            <pc:sldMk cId="270561892" sldId="403"/>
            <ac:spMk id="2" creationId="{9DE8AE86-0933-DCAF-8241-C780D70149CF}"/>
          </ac:spMkLst>
        </pc:spChg>
      </pc:sldChg>
      <pc:sldChg chg="modSp">
        <pc:chgData name="Henning Kiss" userId="a0df8af1cba7f864" providerId="LiveId" clId="{1F423280-346F-54D6-925F-8C3FA5DEC067}" dt="2025-08-25T21:51:52.619" v="59" actId="20577"/>
        <pc:sldMkLst>
          <pc:docMk/>
          <pc:sldMk cId="2745213259" sldId="404"/>
        </pc:sldMkLst>
        <pc:spChg chg="mod">
          <ac:chgData name="Henning Kiss" userId="a0df8af1cba7f864" providerId="LiveId" clId="{1F423280-346F-54D6-925F-8C3FA5DEC067}" dt="2025-08-25T21:51:52.619" v="59" actId="20577"/>
          <ac:spMkLst>
            <pc:docMk/>
            <pc:sldMk cId="2745213259" sldId="404"/>
            <ac:spMk id="2" creationId="{4D8BEC67-3D5D-CA0F-E92E-7ED65D74D875}"/>
          </ac:spMkLst>
        </pc:spChg>
      </pc:sldChg>
      <pc:sldChg chg="modSp">
        <pc:chgData name="Henning Kiss" userId="a0df8af1cba7f864" providerId="LiveId" clId="{1F423280-346F-54D6-925F-8C3FA5DEC067}" dt="2025-08-25T21:52:06.327" v="62" actId="20577"/>
        <pc:sldMkLst>
          <pc:docMk/>
          <pc:sldMk cId="427616509" sldId="405"/>
        </pc:sldMkLst>
        <pc:spChg chg="mod">
          <ac:chgData name="Henning Kiss" userId="a0df8af1cba7f864" providerId="LiveId" clId="{1F423280-346F-54D6-925F-8C3FA5DEC067}" dt="2025-08-25T21:52:06.327" v="62" actId="20577"/>
          <ac:spMkLst>
            <pc:docMk/>
            <pc:sldMk cId="427616509" sldId="405"/>
            <ac:spMk id="2" creationId="{7334AFC9-6FFB-B498-96A2-463C93AB778D}"/>
          </ac:spMkLst>
        </pc:spChg>
      </pc:sldChg>
      <pc:sldChg chg="modSp">
        <pc:chgData name="Henning Kiss" userId="a0df8af1cba7f864" providerId="LiveId" clId="{1F423280-346F-54D6-925F-8C3FA5DEC067}" dt="2025-08-25T21:52:12.116" v="63" actId="20577"/>
        <pc:sldMkLst>
          <pc:docMk/>
          <pc:sldMk cId="196834777" sldId="406"/>
        </pc:sldMkLst>
        <pc:spChg chg="mod">
          <ac:chgData name="Henning Kiss" userId="a0df8af1cba7f864" providerId="LiveId" clId="{1F423280-346F-54D6-925F-8C3FA5DEC067}" dt="2025-08-25T21:52:12.116" v="63" actId="20577"/>
          <ac:spMkLst>
            <pc:docMk/>
            <pc:sldMk cId="196834777" sldId="406"/>
            <ac:spMk id="2" creationId="{FA519FCD-7B4D-5E81-1F4E-5E8E39C02B27}"/>
          </ac:spMkLst>
        </pc:spChg>
      </pc:sldChg>
      <pc:sldChg chg="modSp">
        <pc:chgData name="Henning Kiss" userId="a0df8af1cba7f864" providerId="LiveId" clId="{1F423280-346F-54D6-925F-8C3FA5DEC067}" dt="2025-08-25T21:52:35.332" v="68" actId="20577"/>
        <pc:sldMkLst>
          <pc:docMk/>
          <pc:sldMk cId="809791821" sldId="408"/>
        </pc:sldMkLst>
        <pc:spChg chg="mod">
          <ac:chgData name="Henning Kiss" userId="a0df8af1cba7f864" providerId="LiveId" clId="{1F423280-346F-54D6-925F-8C3FA5DEC067}" dt="2025-08-25T21:52:35.332" v="68" actId="20577"/>
          <ac:spMkLst>
            <pc:docMk/>
            <pc:sldMk cId="809791821" sldId="408"/>
            <ac:spMk id="2" creationId="{FB007567-3650-259E-15C6-D6F8327C3F99}"/>
          </ac:spMkLst>
        </pc:spChg>
      </pc:sldChg>
      <pc:sldChg chg="modSp">
        <pc:chgData name="Henning Kiss" userId="a0df8af1cba7f864" providerId="LiveId" clId="{1F423280-346F-54D6-925F-8C3FA5DEC067}" dt="2025-08-25T21:52:53.357" v="70" actId="20577"/>
        <pc:sldMkLst>
          <pc:docMk/>
          <pc:sldMk cId="3132283241" sldId="410"/>
        </pc:sldMkLst>
        <pc:spChg chg="mod">
          <ac:chgData name="Henning Kiss" userId="a0df8af1cba7f864" providerId="LiveId" clId="{1F423280-346F-54D6-925F-8C3FA5DEC067}" dt="2025-08-25T21:52:53.357" v="70" actId="20577"/>
          <ac:spMkLst>
            <pc:docMk/>
            <pc:sldMk cId="3132283241" sldId="410"/>
            <ac:spMk id="2" creationId="{345A8A25-1750-0418-DC1C-3BB890C0494C}"/>
          </ac:spMkLst>
        </pc:spChg>
      </pc:sldChg>
    </pc:docChg>
  </pc:docChgLst>
  <pc:docChgLst>
    <pc:chgData name="Henning Kiss" userId="a0df8af1cba7f864" providerId="LiveId" clId="{28347EB4-4DDD-894E-B708-095315855C66}"/>
    <pc:docChg chg="modSld">
      <pc:chgData name="Henning Kiss" userId="a0df8af1cba7f864" providerId="LiveId" clId="{28347EB4-4DDD-894E-B708-095315855C66}" dt="2024-09-07T06:31:39.809" v="0" actId="207"/>
      <pc:docMkLst>
        <pc:docMk/>
      </pc:docMkLst>
      <pc:sldChg chg="modSp">
        <pc:chgData name="Henning Kiss" userId="a0df8af1cba7f864" providerId="LiveId" clId="{28347EB4-4DDD-894E-B708-095315855C66}" dt="2024-09-07T06:31:39.809" v="0" actId="207"/>
        <pc:sldMkLst>
          <pc:docMk/>
          <pc:sldMk cId="2716184894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9514C6A-EB18-46A0-A612-B77105F60B9D}" type="datetimeFigureOut">
              <a:rPr lang="de-DE" smtClean="0"/>
              <a:t>05.09.25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69B727-E4E7-4672-8D2B-3BC87374A81D}" type="slidenum">
              <a:rPr lang="de-DE"/>
              <a:pPr/>
              <a:t>3</a:t>
            </a:fld>
            <a:endParaRPr lang="de-DE"/>
          </a:p>
        </p:txBody>
      </p:sp>
      <p:sp>
        <p:nvSpPr>
          <p:cNvPr id="83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3860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A97353-07D3-4549-9212-8D4A78C44740}" type="slidenum">
              <a:rPr lang="de-DE" smtClean="0"/>
              <a:t>44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8478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096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entsprechendes Guthaben war vorhanden.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aus §§ 700 Abs. 1 S.1, 488 Abs. 1 S.2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§ 1922 Abs. 1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durch Erfüllung, § 362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LG Lüneburg: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(-), §§ 1825 Abs. 1 S.3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108 					Abs. 1: mangels Genehmigung keine Erfüllung.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das ist falsch, Erfüllung ist kein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schäft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sondern ein Realakt (= Theorie der realen				Leistungsbewirkung)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aber möglicherweise stimmt das Ergebnis: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-&gt;	bei Minderjährigen wird die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Empfangszustän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verneint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RGedanke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§§ 106 ff.)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-&gt;	kann man das auch bei Betreuten machen?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Problem: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diesen sieht man das nicht immer an.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657460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-&gt;	aber Schutzzweck des § 1825 Abs. 1 rechtfertigt					vergleichbare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Beurteilg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 also Erfüllung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Aufrechnung, §§ 387 ff.?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Aufrechnungserklärung, § 388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„hilfsweise“ möglich, da bloße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Rechtsbedingg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Aufrechnungslage, § 387?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wenn S gegen K einen fälligen und durchsetz-				baren gleichartigen Gegenanspruch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aus § 812 Abs. 1 S.1, 1.Var.?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K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Eigentum und Besitz an Euro 1.200,-.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durch Leistung der 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bewusst und zweckgerichtet.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62277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ohne rechtlichen Grund?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da gerade keine Erfüllungswirkung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Girovertrages eingetreten ist (s.o.).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Anspruchsinhalt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Herausgabe des Erlangten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hier (-), unmöglich wegen Weitergabe.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dann Wertersatz, § 818 Abs. 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zum Schutze Minderjähriger (und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treuter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muss nur dasjenige herausgegeben						werden, was tatsächlich noch im Vermögen						ist (kein Wertersatz, außer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§§ 818 Abs.4,						819, 820)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also muss K nur seinen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Bereicherungsanspr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					gegen den Unbekannten abtreten.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das ist aber kein Geldanspruch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18624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Aufrechnungslage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ggf.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ZurückbehaltungsR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S (§§ 273, 812 auf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Abtre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Anspruches gegen den Unbekannten)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dieses ist nicht geltend gemacht.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S erneut die Auszahlung der Euro 1.200,- 	verlangen.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7814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3 -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1: Ansprüche des K gegen F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667,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es scheitert schon an einem Auftragsvertrag, da F das	Angebot des K abgelehnt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861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K war nie Besitzer.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1007 Abs. 1 und Abs. 2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ebenfalls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 985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F = Besitzer?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854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K = Eigentümer?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wenn Eigentum erworben und nicht verloren.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627535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Erwerb allenfalls von V gemäß § 929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Einigung V –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wenn F den K wirksam vertreten hat, § 164.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eigene WE des F?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im Namen des K, § 164 Abs. 1 S.1,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geheimer Vorbehalt irrelevant, § 116.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mit Vertretungsmacht?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jedenfalls konkludent widerrufen als F den					Auftrag ablehnte, vgl. § 168 S.1, S.2.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Rechtsscheinsvollmacht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§§ 170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173.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Übergabe des Fahrzeuges?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 hat keinen Besitz erworben, da F nicht für					ihn besitzt (vgl. § 868).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96871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 985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kein Recht des K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823 Abs. 1 verletzt.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§ 816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 hat nicht an F geleistet.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G.	§§ 687 Abs. 2 S.1, 681 S.2, 667,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Hat F fremdes Geschäft des K geführt, obwohl er 				wusste, dass er dazu nicht berechtigt war?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KaufV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dingliche Einigung hat F – wissend -			im Namen des K mit V geschlossen.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F aus der Geschäftsbesorgung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Besitz am Fahrzeug.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970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§ 273 Abs. 1 zugunsten des F?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Anspruch F gegen K aus §§ 687 Abs. 2 S.2, 684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und zwar auf Erstattung der von K nunmehr er-			sparten Aufwendungen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10.000,-.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Anspruch aus § 812 Abs. 1 S.1, 2.Var.?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allenfalls als sog.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Rückgriffskondiktion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“; hier				ist jedoch § 687 Abs. 2 S.2 vorrangig.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IV.also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§§ 687 Abs. 2 S.1, 681 S.2, 667, 2.Var. (+), aber nur		Zug um Zug gegen Euro 10.000,-.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H.	Ergebnis zu Frage 1: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 kann Herausgabe verlangen.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2: Ansprüche des V gegen F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985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87207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F ist Besitzer, V ist noch Eigentümer; F hat auch kein		(anfängliches) Recht zum Besitz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986.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§ 273 Abs. 1 zugunsten des F?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insbesondere nicht § 812 Abs. 1 S.1, 1. oder 2. Var.,			da nicht F, sondern K die Euro 10.000,- an V geleistet 		hat (analog §§ 133, 157: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verobj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Empfängerhorizont).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6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Weitere Ansprüche und Ergebnis zu Frage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Auch § 1007 Abs. 1 und §§ 823 Abs. 1, 249 (+), andere An-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sprüche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hingegen (-).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35178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3: Ansprüche des K gegen V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433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V und K (dieser vertreten durch F, § 164 Abs. 1 S.1)		haben einen Kaufvertrag über den Wagen geschlossen.</a:t>
            </a: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insbesondere hat V noch nicht erfüllt (er ist noch			Eigentümer, s.o.); auch liegt Unmöglichkeit nicht vor.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kein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V, da er den Kaufpreis schon als Leis-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K erhalten hat (nämlich von F).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6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Frage 3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Keine weiteren Ansprüche ersichtlich. K kann von V „nur“	Übergabe und Übereignung des Wagens verlangen.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414028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3905"/>
            <a:ext cx="8928992" cy="4611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Kursübersicht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Grundlagen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Frutiger Linotype" pitchFamily="34" charset="0"/>
              </a:rPr>
              <a:t>BGB AT:						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Fälle 1 – 4		1.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FF000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FF0000"/>
                </a:solidFill>
                <a:latin typeface="Frutiger Linotype" pitchFamily="34" charset="0"/>
              </a:rPr>
              <a:t> AT 1:					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Fälle 5 – 7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BT 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			</a:t>
            </a:r>
            <a:r>
              <a:rPr lang="de-DE" sz="2400" dirty="0">
                <a:solidFill>
                  <a:srgbClr val="5F5F5F"/>
                </a:solidFill>
                <a:latin typeface="Frutiger Linotype" pitchFamily="34" charset="0"/>
              </a:rPr>
              <a:t>		Fälle 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8</a:t>
            </a:r>
            <a:r>
              <a:rPr lang="de-DE" sz="2400" dirty="0">
                <a:solidFill>
                  <a:srgbClr val="5F5F5F"/>
                </a:solidFill>
                <a:latin typeface="Frutiger Linotype" pitchFamily="34" charset="0"/>
              </a:rPr>
              <a:t> – 11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						Fälle 12 – 15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2 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/ </a:t>
            </a: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KreditSichR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	</a:t>
            </a:r>
            <a:r>
              <a:rPr lang="de-DE" sz="2400" dirty="0">
                <a:solidFill>
                  <a:srgbClr val="5F5F5F"/>
                </a:solidFill>
                <a:latin typeface="Frutiger Linotype" pitchFamily="34" charset="0"/>
              </a:rPr>
              <a:t>Fälle 16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 – 20		3.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 BT 2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				Fälle 21 – 24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 AT 2 / </a:t>
            </a: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SchadErsR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Fälle 25 – 26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27161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4: Ansprüche des F gegen K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687 Abs. 2 S.2, 684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nur (+), wenn K gegen F aus § 687 Abs. 2 S.1 vorgeht (s.o.).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nach dem oben Gesagten (-), da § 687 Abs. 2 S.2				vorrangig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nun entsteht aber ein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Problem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würde K gegen F nicht aus § 687 Abs. 2 S.1 vorgehen,			statt dessen V von F den Wagen aus § 985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herausver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langen und diesen dann – wegen § 433 Abs. 1 S.1 - 				dem K übereignen, würde F den Wagen herausgeben			müssen, könnte aber von niemandem die Euro 10.000			ersetzt verlangen.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Das darf nicht sein!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49729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also muss dann (!) doch § 812 Abs. 1 S.1, 2.Var. gelten.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das ist die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Rückgriffskondiktion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Vermei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unbilliger Ergebnisse.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 812 Abs. 1 S.1, 2.Var. in diesem Fall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 Frage 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F kann von K die Euro 10.000,- verlangen, wenn K nicht		aus § 687 Abs. 2 S.1 vorgeht und F den Wagen wegen 		§ 985 an V herausgeben muss.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92250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4 -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812 Abs. 1 S.1, 1.Var.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B-GbR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Gutschrift (= § 780 S.1) über Euro 83.000,-.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durch Leistung des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bewusst und zweckgerichtet zur Tilgung der 				(ggf. vermeintlichen) Schuld aus dem Kaufvertrag 				über die Eigentumswohnung.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ohne rechtlichen Grund?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Rechtsgrund kann nur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KaufV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über die ETW sein.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Antrag des K durch notarielles Angebot vom 29.05.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bloßes Scheingeschäft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117 Abs. 1, da die 				„Eigenprovisionsabrede“ nicht mitbeurkundet 					wurde (wesentlicher Bestandteil des Vertrages).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902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Einigung schon vor dem Notartermin (am 28.05.)				im Zusammenhang mit der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Eigenprovisionsab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rede“?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aa)	Dürfte eine solche Einigung überhaupt geprüft					werden?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§ 117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bb)	Einigung über Verkauf der ETW bereits am						28.05.?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ersichtlich (§§ 133, 157) wollte sich u.a. die 					B-GbR noch nicht binden, sonst hätte sie nicht 					so lange mit der not. Annahme gewartet.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keine Einigung bereits am 28.05.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(nicht notariell beurkundetes) Angebot des K am				29.05.?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Auslegung nach §§ 133, 157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207870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aufgrund der Absprache vom 28.05. wollte K					der B-GbR ersichtlich parallel zum notariellen					(so nicht gewollten, § 117 Abs. 1) Angebot 						dennoch ein Angebot zum Erwerb der ETW						zu den vorher getroffenen Absprachen machen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Wirksamkeit des Angebots?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Formverstoß, § 125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aber ein etwaiger Verstoß (des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ges!) gegen § 311b Abs. 1 S.1 wäre nach 							§ 311b Abs. 1 S.2 durch die spätere Auflas-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Eintragung geheilt worden,							s. § 4 Abs. 3 WEG.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 Verstoß gegen §§ 134, 138?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allenfalls ist das Verhalten gegenüber 						der kreditgebenden Bank unzulässig.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48730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Angebot wieder erloschen?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gemäß § 146 erlischt ein Angebot, wenn es						nicht rechtzeitig angenommen wird.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im notariellen Angebot war eine Annahme-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frist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bis 04.07., danach Weitergeltung bis						zu einem Widerruf enthalten.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danach hätte die B-GbR am 10.08. noch							wirksam annehmen können, da K zuvor 							nicht widerrufen hatte.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aber das notarielle Angebot war ein Schein-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iSd § 117 Abs. 1 (s.o.)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kann diese Regelung auch dem „parallelen“						mündlichen Angebot zugrunde gelegt wer-						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§§ 133, 157, ledigl. Eigenprovision fehlte.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66757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Allerdings war die Annahmefrist in AGB der						B-GbR enthalten.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Wäre eine solche Annahmefrist AGB-							rechtlich zulässig?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(-), § 308 Nr. 1, da unverhältnismäßig								lange Bindung (weit über 1 Monat,								dann „nur“ widerruflich).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aber: das Angebot des K war sowieso							nicht bindend, da es nicht notariell be-							urkundet war (§§ 311b Abs. 1 S.1, 125 S.1);							kann man dann eine „zu lange Bin-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dungsfrist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iSd § 308 Nr. 1 annehmen?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ja, 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„Kipp´sche Lehre von den Dop-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</a:t>
            </a:r>
            <a:r>
              <a:rPr lang="de-DE" sz="2400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pelwirkungen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im Recht“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Erklärung kann							aus mehreren Gründen nichtig sein.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0112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(c)	also war die AGB der B-GbR gemäß								§ 308 Nr. 1 nichtig; es galt das Gesetz,							§ 306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(5)	rechtzeitige Annahme des (mündlichen)							Angebots des K vom 29.05. durch B am 							10.08.?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§ 147 Abs. 2: angemessen wären maxi-						mal 2 (bis 3) Wochen.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dd)	also war das Angebot des K vor Annahme wie-					der erloschen.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neues Angebot der B-GbR am 10.08.?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§ 150 Abs. 1, verspätete Annahme gilt als neuer				Antrag.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Hat K dieses neue Angebot angenommen?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nicht ersichtlich.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22743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haben K und die B-GbR nie einen wirksamen				Kaufvertrag über die ETW geschlossen;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erfolgte „ohne rechtlichen Grund“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kein Ausschluss des Anspruchs?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§ 814?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nicht ersichtlich, dass K Rechtskenntnis von dem				Fehlen eines Kaufvertrages hatte als er leistete.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§ 817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vgl. oben: gesetzes- oder sittenwidrig war 					allenfalls das Verhalten gegenüber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kreditge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Bank, nicht im Verhältnis K – B-GbR.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kein Ausschluss.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=&gt;Anspruch aus § 812 Abs. 1 S.1, 1.Var.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Anspruchsinhalt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.: Herausgabe des Erlangten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75292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Gutschrift - im Kontokorrent – kann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abgetreten werden, § 355 HGB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Wertersatz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83.000,-, § 818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B-GbR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entreichert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§ 818 Abs. 3?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nicht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Erweiterung des § 818 Abs. 3?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nach 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der Saldotheorie Zug um Zug 				bei der Rückabwicklung nichtiger Verträge, so dass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nicht geltend gemacht werden muss.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der B-GbR Rückzahlung der Euro 83.000,- Zug	um Zug gegen Rückübereignung der ETW verlangen.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30159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Text Box 2"/>
          <p:cNvSpPr txBox="1">
            <a:spLocks noChangeArrowheads="1"/>
          </p:cNvSpPr>
          <p:nvPr/>
        </p:nvSpPr>
        <p:spPr bwMode="auto">
          <a:xfrm>
            <a:off x="647700" y="1814513"/>
            <a:ext cx="8245475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71A0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rgbClr val="513807">
                      <a:alpha val="50000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41325" algn="l"/>
                <a:tab pos="990600" algn="l"/>
                <a:tab pos="1616075" algn="l"/>
                <a:tab pos="2239963" algn="l"/>
                <a:tab pos="27733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441325" algn="l"/>
                <a:tab pos="990600" algn="l"/>
                <a:tab pos="1616075" algn="l"/>
                <a:tab pos="2239963" algn="l"/>
                <a:tab pos="27733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441325" algn="l"/>
                <a:tab pos="990600" algn="l"/>
                <a:tab pos="1616075" algn="l"/>
                <a:tab pos="2239963" algn="l"/>
                <a:tab pos="27733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41325" algn="l"/>
                <a:tab pos="990600" algn="l"/>
                <a:tab pos="1616075" algn="l"/>
                <a:tab pos="2239963" algn="l"/>
                <a:tab pos="27733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41325" algn="l"/>
                <a:tab pos="990600" algn="l"/>
                <a:tab pos="1616075" algn="l"/>
                <a:tab pos="2239963" algn="l"/>
                <a:tab pos="27733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616075" algn="l"/>
                <a:tab pos="2239963" algn="l"/>
                <a:tab pos="27733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616075" algn="l"/>
                <a:tab pos="2239963" algn="l"/>
                <a:tab pos="27733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616075" algn="l"/>
                <a:tab pos="2239963" algn="l"/>
                <a:tab pos="27733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616075" algn="l"/>
                <a:tab pos="2239963" algn="l"/>
                <a:tab pos="27733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200" dirty="0">
                <a:solidFill>
                  <a:srgbClr val="F77515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I.	Was will der Anspruchsteller?</a:t>
            </a:r>
          </a:p>
          <a:p>
            <a:r>
              <a:rPr lang="de-DE" sz="2200" b="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	</a:t>
            </a:r>
            <a:r>
              <a:rPr lang="de-DE" sz="220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Relevante Rechtsfolgen in der Klausur:</a:t>
            </a:r>
          </a:p>
          <a:p>
            <a:r>
              <a:rPr lang="de-DE" sz="2200" b="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	Erfüllung, Herausgabe (der Sache, des Wertes, der Nut-	</a:t>
            </a:r>
            <a:r>
              <a:rPr lang="de-DE" sz="2200" b="0" dirty="0" err="1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zungen</a:t>
            </a:r>
            <a:r>
              <a:rPr lang="de-DE" sz="2200" b="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, Surrogate), Schadensersatz, Unterlassung/</a:t>
            </a:r>
            <a:r>
              <a:rPr lang="de-DE" sz="2200" b="0" dirty="0" err="1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Beseiti</a:t>
            </a:r>
            <a:r>
              <a:rPr lang="de-DE" sz="2200" b="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-	</a:t>
            </a:r>
            <a:r>
              <a:rPr lang="de-DE" sz="2200" b="0" dirty="0" err="1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gung</a:t>
            </a:r>
            <a:r>
              <a:rPr lang="de-DE" sz="2200" b="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, Auf- und Verwendungsersatz, Auskunft.</a:t>
            </a:r>
            <a:endParaRPr lang="de-DE" sz="2200" b="0" dirty="0">
              <a:solidFill>
                <a:srgbClr val="5A5A5A"/>
              </a:solidFill>
              <a:latin typeface="Frutiger Linotype" charset="0"/>
              <a:ea typeface="Frutiger Linotype" charset="0"/>
              <a:cs typeface="Frutiger Linotype" charset="0"/>
            </a:endParaRPr>
          </a:p>
          <a:p>
            <a:endParaRPr lang="de-DE" sz="1200" b="0" dirty="0">
              <a:solidFill>
                <a:srgbClr val="5A5A5A"/>
              </a:solidFill>
              <a:latin typeface="Frutiger Linotype" charset="0"/>
              <a:ea typeface="Frutiger Linotype" charset="0"/>
              <a:cs typeface="Frutiger Linotype" charset="0"/>
            </a:endParaRPr>
          </a:p>
          <a:p>
            <a:r>
              <a:rPr lang="de-DE" sz="2200" dirty="0">
                <a:solidFill>
                  <a:srgbClr val="F77515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II.	Woraus?</a:t>
            </a:r>
          </a:p>
          <a:p>
            <a:r>
              <a:rPr lang="de-DE" sz="2200" b="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	</a:t>
            </a:r>
            <a:r>
              <a:rPr lang="de-DE" sz="220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Anspruchssysteme:</a:t>
            </a:r>
          </a:p>
          <a:p>
            <a:r>
              <a:rPr lang="de-DE" sz="2200" b="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	Vertragliche, dingliche oder Ansprüche aus gesetzlichen	Schuldverh</a:t>
            </a:r>
            <a:r>
              <a:rPr lang="de-DE" sz="220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ältnissen</a:t>
            </a:r>
            <a:endParaRPr lang="de-DE" sz="2200" b="0" dirty="0">
              <a:solidFill>
                <a:srgbClr val="5A5A5A"/>
              </a:solidFill>
              <a:latin typeface="Frutiger Linotype" charset="0"/>
              <a:ea typeface="Frutiger Linotype" charset="0"/>
              <a:cs typeface="Frutiger Linotype" charset="0"/>
              <a:sym typeface="Wingdings" pitchFamily="2" charset="2"/>
            </a:endParaRPr>
          </a:p>
          <a:p>
            <a:endParaRPr lang="de-DE" sz="1200" b="0" dirty="0">
              <a:solidFill>
                <a:srgbClr val="5A5A5A"/>
              </a:solidFill>
              <a:latin typeface="Frutiger Linotype" charset="0"/>
              <a:ea typeface="Frutiger Linotype" charset="0"/>
              <a:cs typeface="Frutiger Linotype" charset="0"/>
              <a:sym typeface="Wingdings" pitchFamily="2" charset="2"/>
            </a:endParaRPr>
          </a:p>
          <a:p>
            <a:r>
              <a:rPr lang="de-DE" sz="2200" dirty="0">
                <a:solidFill>
                  <a:srgbClr val="F77515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III.	Welche Einwendungen macht der Gegner geltend?</a:t>
            </a:r>
          </a:p>
          <a:p>
            <a:r>
              <a:rPr lang="de-DE" sz="2200" b="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	</a:t>
            </a:r>
            <a:r>
              <a:rPr lang="de-DE" sz="220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Unterscheidung nach Wirkung, besser nach Systematik:</a:t>
            </a:r>
          </a:p>
          <a:p>
            <a:r>
              <a:rPr lang="de-DE" sz="2200" b="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	Rechtshindernde, rechtsvernichtende und rechtshemmen-	de</a:t>
            </a:r>
            <a:r>
              <a:rPr lang="de-DE" sz="220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 </a:t>
            </a:r>
            <a:r>
              <a:rPr lang="de-DE" sz="2200" b="0" dirty="0">
                <a:solidFill>
                  <a:srgbClr val="5A5A5A"/>
                </a:solidFill>
                <a:latin typeface="Frutiger Linotype" charset="0"/>
                <a:ea typeface="Frutiger Linotype" charset="0"/>
                <a:cs typeface="Frutiger Linotype" charset="0"/>
                <a:sym typeface="Wingdings" pitchFamily="2" charset="2"/>
              </a:rPr>
              <a:t>Einwendungen (letztere “Einreden“)</a:t>
            </a:r>
          </a:p>
        </p:txBody>
      </p:sp>
      <p:sp>
        <p:nvSpPr>
          <p:cNvPr id="833541" name="Line 5"/>
          <p:cNvSpPr>
            <a:spLocks noChangeShapeType="1"/>
          </p:cNvSpPr>
          <p:nvPr/>
        </p:nvSpPr>
        <p:spPr bwMode="auto">
          <a:xfrm>
            <a:off x="287338" y="1484313"/>
            <a:ext cx="8605837" cy="0"/>
          </a:xfrm>
          <a:prstGeom prst="line">
            <a:avLst/>
          </a:prstGeom>
          <a:noFill/>
          <a:ln w="12700">
            <a:solidFill>
              <a:srgbClr val="5A5A5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Vorüber-</a:t>
            </a:r>
          </a:p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legungen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304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3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3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33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3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3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33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33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33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33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33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33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3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335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335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335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335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335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335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335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335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335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335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335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335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335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335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335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353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5 -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433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Kaufvertrag V –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über das Fahrrad.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keine Bedenken.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auf Kaufpreiszahlung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§ 326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Gegenseitiger Vertrag V –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Kaufvertrag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Unmöglichkeit auf Seiten des V gemäß § 275 Abs. 1			bis Abs. 3?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27319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hier: § 275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Schuldverhältnis V –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Pflicht des V aus § 433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Stückschuld?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individualisiertes Fahrrad.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Unmöglichkeit der Herbeiführung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LeistErfolgs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V kann zwar noch übereignen (§§ 929 S.1, 931),				nicht jedoch übergeben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433 Abs. 1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Rechtsfolge des § 326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Anspruch des V erlischt.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Ausnahme?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326 Abs. 2 S.1, 1. Var.?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K muss sich ein etwaiges Verschulden des F					nicht analog § 278 S.1 zurechnen lassen, da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kei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ne Holschuld vorlag.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78208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326 Abs. 2 S.1, 2. Var.?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kein Annahmeverzug des K.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gemäß §§ 446 S.1, S.3?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weder Übergabe noch Annahmeverzug.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447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anwendbar?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s. allerdings § 475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Schickschuld?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§ 269 Abs. 1, Abs. 3.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Versand auf Verlangen des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zufälliger Untergang?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weder von V noch von K zu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verantwor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Unmöglichkeit.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(5)	Übergabe an die Transportperson?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2004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an den F.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(6)	Realisierung typischer Transportgefahr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geschriebenes Tatbestandsmerkmal)?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Diebstahl.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§ 447 Abs. 1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	also § 326 Abs. 1 S.1 (-), der Anspruch ist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erlo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§ 320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K synallagmatischen Gegenanspruch gegen V		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aus § 433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erloschen gemäß § 275 Abs. 1 (s.o.).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aus § 285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ist dieser synallagmatisch zu § 433 Abs. 2?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43278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arg § 326 Abs. 3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Schuldverhältnis V –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s.o. (aus § 433 Abs. 1 S.1).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Unmöglichkeit auf Seiten des V?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V „infolge der Unmöglichkeit“ Ersatz oder Er-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satzanspruch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gegen F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aus §§ 280 Abs. 1, Abs. 3, 283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jedenfalls kann F sich exkulpieren (sog.						Pflichtenkollision); damit auch § 823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aus § 285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Schuldverhältnis V – F?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Auftrag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662 (nicht bloß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Gefäl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täglichen Lebens).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80787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Unmöglichkeit auf Seiten des F?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wegen Diebstahls des Fahrrads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wur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de Auftragserfüllung unmöglich.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(c)	Hat F „infolge der Unmöglichkeit“ Er-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oder Ersatzanspruch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Ersatzanspruch gegen 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aus § 280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(-), kein Schuldverhältnis, 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chem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 Pflichten verletzt hätte.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aus §§ 683 S.1, 670?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(i)	Tatbestand des § 677?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(+),F hat mit dem „Retten“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des Geschäft des G mit Fremd-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geschäftsführungswillen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ohne									Auftrag geführt.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2051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(ii)	Tatbestand des § 683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Übernahme entsprach dem									Willen des G sowie dessen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objek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tiv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verstandenem Interesse.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(iii)Aufwendungen des F?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(-), hier kann allenfalls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den entstanden sein.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(iv)	Erfasst §§ 683 S.1, 670 auch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Schä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RGedanke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§ 716 Abs. 1:									risikotypische Begleitschäden.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(v)	Risikotypischer Begleitschaden									des F?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(-), K hat den Schaden aus dem 									Diebstahl des Fahrrads erlitten. 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9238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(vi)	Darf F den Schaden des K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liqui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dieren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im Verhältnis F – V liegt eine									Obhut für fremde Sachen vor,									im Verhältnis V – K wiederum									eine obligatorische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Gefahrent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lastung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(§ 447 Abs. 1) 											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„doppelte DSL“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=&gt;also hat F infolge der Unmöglichkeit							   Ersatzanspruch gegen G aus §§ 683 S.1							   670 erlangt.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 also hat auch V infolge der Unmöglichkeit						Ersatzanspruch, nämlich gegen F, erlangt.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also § 285 Abs. 1 K -&gt; V 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 also § 320 Abs. 1 S.1 (+).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65711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also kann V von K aus § 433 Abs. 2 Kaufpreiszahlung 	verlangen, aber nur Zug um Zug gegen Abtretung des 	Anspruches aus § 285 Abs. 1, den V gegen F hat (der auch 	aus § 285 Abs. 1 stammt).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86344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6 -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280 Abs. 1, Abs. 2, 286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A – W?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hier: Kaufvertrag über den Kraftstoff, § 433?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Antrag des A durch Aufstellen des Automaten?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Objektiver Tatbestand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Alle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essentialia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negotii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Verkäufer (= A) nach 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ternehmensbezogenen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Geschäfts, ad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incer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tas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personas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in handelsüblicher Menge zum						ausgewiesenen Literpreis.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erkennbarer Rechtsbindungswille?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da Betanken kaum „umkehrbar“.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54010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433 Abs. 2 BGB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Kaufvertrag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 GbR?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durch Antrag des K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145 BGB und Annahme			der B GbR am 03.08.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keine Unwirksamkeitsgründe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617,-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Erfüllung, § 362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 Herbeiführung des Leistungserfolges zur richtigen			Zeit, am richtigen Ort, in der richtigen Art und Weise			an den richtigen Gläubiger.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87659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Subjektiver Tatbestand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Handlungswille und potentielles EB.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Antrag des A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Annahme des W?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durch Betanken in der gewünschten Menge					(anders als im Supermarkt nicht erst an der Kasse,				da Tanken kaum „umkehrbar“).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Kaufvertrag bereits am Tankautomaten (+);				Bedenken an der Wirksamkeit bestehen nicht.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Verzug des W mit der Bezahlung, § 286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Nichtleistung?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zunächst nicht bezahlt.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trotz Möglichkeit?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Geld hat man zu haben.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trotz Fälligkeit und Durchsetzbarkeit?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35542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Anspruch wurde mit Beendigung des Tankvor-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ganges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fällig.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Mahnung oder Entbehrlichkeit der Mahnung?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gemahnt wurde zunächst nicht; entbehrlich?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ja, gemäß § 286 Abs. 2 Nr. 4 aus besonderen				Gründen, da für den Tankstellenpächter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erforder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kein schützenswertes Interesse des Kun-				den am Aufschieben des Verzuges.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Vertretenmüssen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§ 286 Abs. 4?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keine Exkulpation.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geriet W mit Wegfahren in Verzug.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ein weiteres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Vertretenmüssen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nach § 280 Abs. 1 S.2			ist wegen § 286 Abs. 4 entbehrlich.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kausaler und ersatzfähiger Schaden des A?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Schaden?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72001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Detektivkosten (und Auslagen).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haftungsausfüllende Zurechnung?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aufgrund des Verzuges und während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Ersatzfähigkeit, §§ 249 ff.?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Detektivkosten, Euro 150,-?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möglicherweise unverhältnismäßig hoch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§ 251 Abs. 2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ersatzfähig, da nicht ersichtlich, dass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günsti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Möglichkeit bestand, die Euro 20,-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einzu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treiben.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auch eine „Auslagenpauschale“?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möglicherweise Verstoß gegen den Grundsatz					der konkreten Schadensberechnung, s. § 252?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das wäre zu streng, s. § 287 Abs. 1 ZPO.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54926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34373"/>
            <a:ext cx="892899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sind beide Positionen ersatzfähig (Auslagen				pauschal mit Euro 20,- bis 25,-).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A kann von W aus §§ 280 Abs. 1, Abs. 2, 286 Abs. 1 S.1		Schadensersatz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170,- bis 175,- verlangen.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280 Abs. 1, 241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insoweit ist § 286 Abs. 1 S.1 spezieller.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823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Eigentumsverletzung wäre allenfalls zu Lasten der 		ARAL Deutschland GmbH begangen worden;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Besitzentzie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war nicht rechtswidrig. Außerdem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Eigentumsverlet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erst durch Verbrauch, nicht durch Wegfahren.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Fall 6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Anspruch A -&gt; W nur aus §§ 280 Abs. 1, Abs. 2, 286 (+).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96918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7 -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	Teil: Verzugszinsen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235,65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288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K-GmbH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Kaufvertrag vom 15.01.; Bedenken an der Wirk-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samkeit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dieses Vertrages bestehen nicht.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Geldschuld des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21.450,- aus § 433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Verzug des B mit dieser Geldschuld, § 286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Nichtleistung?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die Euro 21.450,- hat B erst am 20.10. bezahlt.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trotz Möglichkeit?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„Geld hat man zu haben“.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trotz Fälligkeit und Durchsetzbarkeit?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89908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Fälligkeit?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§§ 271 Abs. 1 bzw. 475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Durchsetzbarkeit des Anspruches aus § 433 						Abs. 2 in der Zeit vom 18.07. bis 20.10.?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Zurückbehaltungsrecht des B in dieser Zeit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mäß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320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Gegenseitiger Vertrag K-GmbH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Kaufvertrag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Synallagmatische Pflicht betroffen?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§ 433 Abs. 1 (= Übergabe und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Übereig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frei von Sach- und Rechtsmängeln so-						wie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Kaufpreiszahlg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stehen im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Synallagma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War die von der K-GmbH angebotene Leis-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vertragsgemäß?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zunächst mangelhaft, § 433 Abs. 1 S.2.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8351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Es handelte sich aber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zumindest 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hauptung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K-GmbH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um einen gering-						fügigen Mangel, der für Euro 249,90 zu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seitigen war; darf der Käufer dann 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samten Kaufpreis zurückhalten (§ 242)?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2017, 1100: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anders als §§ 281 Abs. 1 S.3, 323 Abs. 5						kennt § 320 Abs. 1 S.1 keinen Unterschied						zwischen geringfügigen und erheblichen						Mängeln (Grenze ist nur § 320 Abs. 2).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Durchsetzbar wurde der Anspruch aus 							§ 433 Abs. 2 also erst mit Angebot der man-						gelfreien Sache, d.h. am 16.10.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Mahnung oder Entbehrlichkeit der Mahnung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zwi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dem 16.10. und dem 20.10. (= Zahlung)?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92550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keine weiteren Maßnahmen der K-GmbH in 				dieser Zeit.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war B mit einer Geldschuld nie in Verzug.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288 Abs. 1 S.1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zum 1.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der K-GmbH gegen B auf Verzugszinsen.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	Kostenerstattung (Rückholung,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Aufbew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ern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Lieferg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280 Abs. 1, Abs. 2, 286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K-GmbH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wirksamer Kaufvertrag (s.o.)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Verzug des B mit einer Leistungspflicht?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Verpflichtung zur Kaufpreiszahlung?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s. soeben.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279826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Verpflichtung zur Abnahme der Kaufsache?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Handelt es sich hierbei um eine Leistungs-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aus § 433 Abs. 2,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War B mit dieser Verpflichtung in Schuldner-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verzug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gemäß § 286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Nichtleistung?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das Auto hat er zunächst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nommen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(= Zurückweisung).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trotz Möglichkeit?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„Abnahme“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433 Abs. 2 meint 							(anders als §§ 640 ff.) bloßen Besitzwechsel.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trotz Fälligkeit und Durchsetzbarkeit?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Fälligkeit?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entweder § 271 oder § 475 Abs. 1. 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212610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Durchsetzbarkeit?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Zurückbehaltungsrecht des B aus								§ 320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(-), die Abnahmepflicht steht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							(auch hier) nicht im Gegenseitig-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keitsverhältnis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Zurückbehaltungsrecht des B aus								§ 273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(i)	Fälliger Anspruch des B aus dem-									selben rechtlichen Verhältnis										(=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Konnexität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aus § 433 Abs. 1 S.2 (s.o.).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(ii)	Darf der Käufer auch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Abnah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verweigern, hat er also ein									„Zurückweisungsrecht“?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01802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Es ist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str.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ob eine Überweisung Erfüllung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362,			Annahme an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Erfüllungs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Statt oder Leistung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erfül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lungshalber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364 Abs. 2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Das gilt auch für PayPal-Zahlungen.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allerdings muss jedenfalls die Gutschrift zur freien				Verfügbarkeit des Empfängers zum Erlöschen der				Forderung führen (eine Rückbelastungsmöglichkeit				kann hierbei nicht schaden, ganz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=&gt;hier erfolgt.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LG Essen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(vorliegend Vorinstanz zu BGH):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die Erfüllung trat aber nur auflösend bedingt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			§ 158 Abs. 2 durch den Erfolg eines PayPal-Käufer-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schutzantrages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das kann nicht sein, da Erfüllung Realakt ist.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56618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2017, 1100: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anders als bei § 640 Abs. 1 									S.2 ist dieses auch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einge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schränkt bei unerheblichen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Män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da § 640 Abs. 1 S.2 nicht 									analogiefähige Sonderregel ist,									die bei § 273 nicht gilt.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(iii)Aber (auch) hier gilt § 242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dennoch (aus o.g. Gründen) 										ebenso wenig einschlägig.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=&gt;	also war der Anspruch der K-GmbH								auf Abnahme bis zum 16.10. nicht								durchsetzbar.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danach Mahnung oder Entbehrlichkeit der						Mahnung (zur Abnahme)?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60461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am 20.10. wurde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beim nächsten Ange-						bot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 Sache von B abgenommen.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war B überhaupt nicht in Schuldnerverzug, 				weder mit der Kaufpreiszahlung, noch mit der Ab-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280 Abs. 1, Abs. 2, 286 Abs. 1 S.1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304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K-GmbH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Annahmeverzug des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da die K-GmbH bis zum 16.10. nie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vertragsge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mäße Leistung angeboten hat, kann B nicht nach den			§§ 293 ff. in Annahmeverzug geraten sein.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auch § 304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47954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zum 2.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Die K-GmbH hat überhaupt keine Ansprüche gegen B.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926141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8 -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Die (zulässige) Klage des K ist begründet, soweit ihm ein fälliger und durchsetzbarer Anspruch auf Lieferung des verlangten Ersatzfahrzeuges aus der aktuellen Serienproduktion des Herstellers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Elixia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zusteht.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437 Nr. 1, 439 Abs. 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Wirksamer Kaufvertrag K –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am 13.05.2022 zum Preis von Euro 22.990,-; keine			Bedenken an der Wirksamkeit.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Mangel des am 21.05.2022 gelieferten Fahrzeuges?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allenfalls Sachmangel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§§ 434 oder 475b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Istzustand bei Lieferung?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unzulässige Abschaltvorrichtung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Art. 5 Abs. 2				S.1 der VO 715/2007 („Euro 5 und 6“-VO)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8026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902C2-BAF1-FBC1-D7E9-EF0166444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DE8AE86-0933-DCAF-8241-C780D70149CF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Sollanforderungen, §§ 475b Abs. 3, 4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…?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Subjektive Sollanforderungen, § 434 Abs. 2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nicht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Objektive Sollanforderungen, § 434 Abs. 3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keine unzulässige Abschaltvorrichtung, da 						latente Gefahr der Betriebsuntersagung gemäß					Art. 5 Abs. 1 VO 715/2007 und damit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Abwei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§ 434 Abs. 3 S.1 Nr. 1 und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a).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bei Gefahrübergang, §§ 475b Abs. 2, 434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weiterer Zeitpunkt erforderlich?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ja, im Zeitpunkt des Gewährleistungsbegehrens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unklar, B behauptet, das Softwareupdate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aufge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spielt zu haben; K kann nur belegen, dass er es 					nicht haben wollte. Problem?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99B416B-7CD2-935D-1FC5-D337B55B1CC3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417A860-6A43-2F29-627D-DFDE7BB0D13C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27056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53C9D-F941-F54A-9B60-5277D6710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D8BEC67-3D5D-CA0F-E92E-7ED65D74D875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Käufer kann nach § 439 Abs. 1 wählen, ob er					Nachbesserung oder –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lieferung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wünscht; Verkäufer				kann ihm das nicht aufdrängen.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Sachmangel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kein Ausschluss des Anspruchs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insbesondere kein wirksamer Gewährleistungs-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ausschluss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könnte verjährt sein, § 214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Einrede erhoben?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Wann beginnt Verjährungsfrist zu laufen?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§§ 438 Abs.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187 Abs. 1: am 22.05.2022, 0.00 Uhr.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Wann tritt reguläres Verjährungsfristende ein?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4473763-2C79-11CE-72EA-8BBB0E69FBC4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3B0EF05-3A21-0D61-A63B-C6A84DB7AC2C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2745213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0201F-48BE-6044-BBBC-77DD83C2B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334AFC9-6FFB-B498-96A2-463C93AB778D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§§ 438 Abs. 1 Nr. 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188 Abs. 2: am 21.05.2024, 24			Uhr.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bis dahin verjährungshemmende oder –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neubeginnen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de Maßnahmen des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§ 204 Abs. 1 Nr. 4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a)?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staatlich anerkannte Gütestelle?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Wann war „Veranlassung der Bekanntgabe“?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am 23.05.2024, also zu spät.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aber § 204 Abs. 1 Nr. 4, 2.Hs. sieht Rückwirkung					auf Eingang bei Gütestelle (19.05.2024) vor,						wenn der „Antrag demnächst bekannt 						gegeben“ wird.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B bestreitet, den Antrag überhaupt jemals						erhalten zu haben (= kein Zugang).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E1FB533-18A5-1D98-DB2A-F153AEBF73D8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D397477-466D-9182-3E00-87C9C8FF8F3B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427616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8BB18-3615-4F47-648E-548611DC2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A519FCD-7B4D-5E81-1F4E-5E8E39C02B27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demgegenüber wäre eine „Bekanntgabe“						kurz nach „Veranlassung“ der Bekanntgabe						(23.05.2024) „demnächst“ erfolgt (alles in-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nerhalb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14 Tagen wäre jedenfalls dem-						nächst)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Fraglich daher, ob Rückwirkung einen tat-						sächlichen Zugang bei B erfordert.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das ist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streitig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der Streit ist durch Auslegung des § 204							Abs. 1 Nr. 4, 2.Hs. zu entscheiden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Wortlaut / Wortsinn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spricht eher für Zugang: „Bekanntgabe“							deutet von Wortbedeutung auf einen							Erfolg (= Zugang beim Empfänger) hin.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Systematik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C19FC47-05FA-13E9-7A37-2CF9AA15B4B4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A6CAE48-F347-5288-6CCE-134DDC8B1AD8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9683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4A6B2-8FA3-0FDF-5A18-553B8AC3D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8919A4D-567D-7040-45CD-40A41921307F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erfordert keinen Zugang, da auch der							1.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von § 204 Abs. 1 Nr. 4 BGB nur								die „Veranlassung der Bekanntgabe“							verlangt; warum sollte die Rückwirkung							des 2.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insoweit strenger sein?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(c)	Historie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Vorgängerregelung in § 209 Abs. 2 Nr. 1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a) sah nur die „Anbringung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teantrages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als notwendig an.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(d)	Sinn und Zweck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 § 204 Abs. 1 Nr.4 BGB setzt keine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förm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Zustellung voraus, Bekanntgabe							  kann also auch durch einfachen Brief							  erfolgen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 also existiert kein Zustellnachweis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9A83BC3E-5FAB-BFF2-3724-79F82F8AF073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0972756-99CC-F0F2-15EE-43287A75B189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99464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773C8-E0A6-8AB7-6B49-7D51785AE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B007567-3650-259E-15C6-D6F8327C3F99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 Norm würde entwertet, wenn man								  in § 204 Abs. 1 Nr. 4, 2.Hs. – anders als							  im 1.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– auf tatsächliche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Bekanntga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abstellen wollte.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=&gt;	also erfordert auch § 204 Abs. 1 Nr. 4,							2.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nur die Veranlassung der Bekannt-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gabe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Hemmung ab 19.05.2024.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Wann endete diese Hemmungswirkung?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§ 204 Abs. 2 S.1: 6 Monate nach letzter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Verfah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renshandlung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also 21.08.2024 + 6 Monate: 21.02.2025.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Weitere Hemmung?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Klage vom 16.01.2025, die am 29.01.2025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stellt worden ist, § 204 Abs. 1 Nr. 1.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FF3146E0-78F1-3CD3-99C3-B0D3F48B99CD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73E8688-D0D7-03CF-14A0-6F831431AD83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809791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Erfüllungwirkung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362 Abs. 1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Einvernehmliche Wiederbegründung der 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ist so etwas überhaupt möglich?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Privatautonomie (§ 311 Abs. 1) erlaubt nicht 					bloß die Neu-, sondern auch die Wiederbegrün-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einer Schuld.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hier vereinbart?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das ist durch Auslegung der Erklärungen der					Parteien bei Vertragsschluss zu ermitteln.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Auslegung nach §§ 133, 157: beiderseits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interes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sengerecht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verobj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Empfängerhorizont.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hier: allenfalls konkludent durch Vereinbarung					der Zulässigkeit der PayPal-Zahlung.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Was sollte im Fall eines erfolgreichen PayPal-					Käuferschutzantrages gelten?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3787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564E0-2EA8-B16A-3E6F-D378772D4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E9C7300-8E9B-9E3C-B9BF-A1FB10DBD28E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Verjährung (-), Anspruch ist durchsetzbar.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III.Anspruch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erloschen?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durch Unmöglichkeit der Nachlieferung, § 275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weil bereits ein „Nachfolgemodell“ existiert, das Fahr-		zeug des K also nicht mehr produziert wird?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Nachlieferung kann nur durch einen „Neuwagen“				erfolgen (Gebrauchtwagen wäre seinerseits mangel-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§ 434 Abs. 2 S.1 BGB).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damit kann nicht mit dem Modell des K nacherfüllt			werden, da es nicht mehr „fabrikneu“ ist (wird nicht			mehr unverändert weitergebaut).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daher hat der BGH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BGHZ 230, 296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Rdnr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39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schieden, dass auch mit einem vergleichbaren Fahr-			zeug aus der aktuellen Serienproduktion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Herstel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nacherfüllt werden kann.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7F44AD7-59D6-2AF1-B4D3-255FC704F680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260FDAA-8779-0ED1-276D-AA69A3BEBEB8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24049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089C8-2192-B6DE-CD3A-C5F6CA146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45A8A25-1750-0418-DC1C-3BB890C0494C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allerdings hat der BGH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diese Nachlieferungs-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beschränkt: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nur, wenn Nachlieferungsbegehren innerhalb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messener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Frist „von 2 Jahren seit Vertragsschluss“				geltend gemacht wird.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(-), Vertragsschluss war am 13.05.2022, erstmals			Nachlieferungsbegehren (frühestens) </a:t>
            </a: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am 19.05.2024.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§ 275 Abs. 1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Anspruch aus §§ 437 Nr. 1, 439 Abs. 1, 2.Var. ist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nachträg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erloschen durch Unmöglichkeit.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8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Die Klage des K ist unbegründet; er könnte allenfalls		zurücktreten oder mindern, § 437 Nr. 2 BGB. Das macht er	aber nicht geltend.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1F3E86E-BED4-C671-3B8B-7C59D51FB08A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9E1D9DF-DCA2-5125-85BA-0DD2F3490E51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3132283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damit sollte die Angelegenheit ersichtlich						noch nicht endgültig erledigt sein (s. auch						Nr. 6.5 der PayPal-AGB, die beide akzeptiert						haben müssen).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)also sollte für diesen Fall die einmal durch						§ 362 Abs. 1 erloschene Forderung wieder-,						nicht bloß neubegründet werden.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	also ist die Erfüllungswirkung des § 362 nach-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träglich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beseitigt worden; derselbe Anspruch					besteht wieder.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Anspruch aus anderem Grunde erloschen?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gemäß § 326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Gegenseitige Verpflichtung betroffen?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diejenige aus § 433 Abs. 1 S.1 und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Unmöglichkeit auf Seiten des K?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194291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wohl (+), K habe losgeschickt, B behauptet, Ware				sei nicht angekommen.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Rechtsfolge also?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Anspruch auf den Kaufpreis erlischt.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hier Ausnahme?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gemäß § 447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anwendbar?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kein Fall von § 475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Voraussetzungen erfüllt?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Schickschuld, auf Verlangen der B GbR,						Übergabe an Transportperson, zufälliger							Untergang, typisches Transportrisiko.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ist der Anspruch nicht erloschen.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der B GbR die Euro 617,- verlangen, § 433 Abs.2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35566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700 Abs. 1 S.1, 488 Abs. 1 S.2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1922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1922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 ist Alleinerbe seiner Mutter M.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Tatbestand der §§ 700 Abs. 1 S.1, 488 Abs. 1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Unregelmäßiger Verwahrungsvertrag M – 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zumindest teilweise: der Girovertrag ist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Zah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lungsdienste</a:t>
            </a:r>
            <a:r>
              <a:rPr lang="de-DE" sz="2400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rahmen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675f Abs. 2 –					für die „Aufbewahrung“ des Guthabens –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unregel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mäßige Verwahrung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700.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wirksam?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keine Bedenken.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Euro 1.200,- eingezahlt (= valutiert)?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Tag</a:t>
            </a:r>
          </a:p>
        </p:txBody>
      </p:sp>
    </p:spTree>
    <p:extLst>
      <p:ext uri="{BB962C8B-B14F-4D97-AF65-F5344CB8AC3E}">
        <p14:creationId xmlns:p14="http://schemas.microsoft.com/office/powerpoint/2010/main" val="189268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10669</Words>
  <Application>Microsoft Macintosh PowerPoint</Application>
  <PresentationFormat>Bildschirmpräsentation (4:3)</PresentationFormat>
  <Paragraphs>695</Paragraphs>
  <Slides>62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62</vt:i4>
      </vt:variant>
    </vt:vector>
  </HeadingPairs>
  <TitlesOfParts>
    <vt:vector size="67" baseType="lpstr">
      <vt:lpstr>Arial</vt:lpstr>
      <vt:lpstr>Calibri</vt:lpstr>
      <vt:lpstr>Frutiger Linotype</vt:lpstr>
      <vt:lpstr>Frutiger LT 57 Cn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Henning Kiss</dc:creator>
  <cp:lastModifiedBy>Henning Kiss</cp:lastModifiedBy>
  <cp:revision>142</cp:revision>
  <cp:lastPrinted>2012-03-26T17:18:40Z</cp:lastPrinted>
  <dcterms:created xsi:type="dcterms:W3CDTF">2012-03-09T10:38:50Z</dcterms:created>
  <dcterms:modified xsi:type="dcterms:W3CDTF">2025-09-05T04:26:10Z</dcterms:modified>
</cp:coreProperties>
</file>