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1"/>
  </p:notesMasterIdLst>
  <p:sldIdLst>
    <p:sldId id="256" r:id="rId2"/>
    <p:sldId id="260" r:id="rId3"/>
    <p:sldId id="346" r:id="rId4"/>
    <p:sldId id="347" r:id="rId5"/>
    <p:sldId id="348" r:id="rId6"/>
    <p:sldId id="349" r:id="rId7"/>
    <p:sldId id="350" r:id="rId8"/>
    <p:sldId id="351" r:id="rId9"/>
    <p:sldId id="352" r:id="rId10"/>
    <p:sldId id="353" r:id="rId11"/>
    <p:sldId id="354" r:id="rId12"/>
    <p:sldId id="355" r:id="rId13"/>
    <p:sldId id="356" r:id="rId14"/>
    <p:sldId id="357" r:id="rId15"/>
    <p:sldId id="358" r:id="rId16"/>
    <p:sldId id="359" r:id="rId17"/>
    <p:sldId id="360" r:id="rId18"/>
    <p:sldId id="361" r:id="rId19"/>
    <p:sldId id="362" r:id="rId20"/>
    <p:sldId id="363" r:id="rId21"/>
    <p:sldId id="364" r:id="rId22"/>
    <p:sldId id="366" r:id="rId23"/>
    <p:sldId id="367" r:id="rId24"/>
    <p:sldId id="368" r:id="rId25"/>
    <p:sldId id="369" r:id="rId26"/>
    <p:sldId id="370" r:id="rId27"/>
    <p:sldId id="371" r:id="rId28"/>
    <p:sldId id="372" r:id="rId29"/>
    <p:sldId id="373" r:id="rId30"/>
    <p:sldId id="374" r:id="rId31"/>
    <p:sldId id="375" r:id="rId32"/>
    <p:sldId id="376" r:id="rId33"/>
    <p:sldId id="377" r:id="rId34"/>
    <p:sldId id="378" r:id="rId35"/>
    <p:sldId id="379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7" r:id="rId44"/>
    <p:sldId id="388" r:id="rId45"/>
    <p:sldId id="389" r:id="rId46"/>
    <p:sldId id="403" r:id="rId47"/>
    <p:sldId id="404" r:id="rId48"/>
    <p:sldId id="405" r:id="rId49"/>
    <p:sldId id="406" r:id="rId50"/>
    <p:sldId id="407" r:id="rId51"/>
    <p:sldId id="408" r:id="rId52"/>
    <p:sldId id="409" r:id="rId53"/>
    <p:sldId id="410" r:id="rId54"/>
    <p:sldId id="411" r:id="rId55"/>
    <p:sldId id="412" r:id="rId56"/>
    <p:sldId id="413" r:id="rId57"/>
    <p:sldId id="414" r:id="rId58"/>
    <p:sldId id="415" r:id="rId59"/>
    <p:sldId id="416" r:id="rId60"/>
    <p:sldId id="417" r:id="rId61"/>
    <p:sldId id="418" r:id="rId62"/>
    <p:sldId id="419" r:id="rId63"/>
    <p:sldId id="397" r:id="rId64"/>
    <p:sldId id="398" r:id="rId65"/>
    <p:sldId id="399" r:id="rId66"/>
    <p:sldId id="400" r:id="rId67"/>
    <p:sldId id="401" r:id="rId68"/>
    <p:sldId id="402" r:id="rId69"/>
    <p:sldId id="276" r:id="rId70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F5F5F"/>
    <a:srgbClr val="F775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0B476C-A6A5-E745-9DB3-2A29D254E708}" v="13684" dt="2025-09-06T06:53:22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/>
    <p:restoredTop sz="91947"/>
  </p:normalViewPr>
  <p:slideViewPr>
    <p:cSldViewPr>
      <p:cViewPr varScale="1">
        <p:scale>
          <a:sx n="90" d="100"/>
          <a:sy n="90" d="100"/>
        </p:scale>
        <p:origin x="2248" y="4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microsoft.com/office/2016/11/relationships/changesInfo" Target="changesInfos/changesInfo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enning Kiss" userId="a0df8af1cba7f864" providerId="LiveId" clId="{CF983CC8-CF53-5843-8B24-88FCBBF584FC}"/>
    <pc:docChg chg="addSld delSld modSld">
      <pc:chgData name="Henning Kiss" userId="a0df8af1cba7f864" providerId="LiveId" clId="{CF983CC8-CF53-5843-8B24-88FCBBF584FC}" dt="2023-08-26T05:06:57.029" v="8589" actId="20577"/>
      <pc:docMkLst>
        <pc:docMk/>
      </pc:docMkLst>
      <pc:sldChg chg="modSp modAnim">
        <pc:chgData name="Henning Kiss" userId="a0df8af1cba7f864" providerId="LiveId" clId="{CF983CC8-CF53-5843-8B24-88FCBBF584FC}" dt="2023-08-25T10:25:11.419" v="8364" actId="20577"/>
        <pc:sldMkLst>
          <pc:docMk/>
          <pc:sldMk cId="1802676855" sldId="338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2052619045" sldId="339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2081308981" sldId="340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177709838" sldId="341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775698416" sldId="342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1791185525" sldId="343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1421136464" sldId="344"/>
        </pc:sldMkLst>
      </pc:sldChg>
      <pc:sldChg chg="del">
        <pc:chgData name="Henning Kiss" userId="a0df8af1cba7f864" providerId="LiveId" clId="{CF983CC8-CF53-5843-8B24-88FCBBF584FC}" dt="2023-08-21T20:50:29.766" v="1" actId="2696"/>
        <pc:sldMkLst>
          <pc:docMk/>
          <pc:sldMk cId="946930962" sldId="345"/>
        </pc:sldMkLst>
      </pc:sldChg>
      <pc:sldChg chg="modSp">
        <pc:chgData name="Henning Kiss" userId="a0df8af1cba7f864" providerId="LiveId" clId="{CF983CC8-CF53-5843-8B24-88FCBBF584FC}" dt="2023-08-21T20:51:52.533" v="3" actId="20577"/>
        <pc:sldMkLst>
          <pc:docMk/>
          <pc:sldMk cId="1540902961" sldId="346"/>
        </pc:sldMkLst>
      </pc:sldChg>
      <pc:sldChg chg="modSp">
        <pc:chgData name="Henning Kiss" userId="a0df8af1cba7f864" providerId="LiveId" clId="{CF983CC8-CF53-5843-8B24-88FCBBF584FC}" dt="2023-08-21T20:52:25.123" v="5" actId="20577"/>
        <pc:sldMkLst>
          <pc:docMk/>
          <pc:sldMk cId="1435422974" sldId="347"/>
        </pc:sldMkLst>
      </pc:sldChg>
      <pc:sldChg chg="modSp">
        <pc:chgData name="Henning Kiss" userId="a0df8af1cba7f864" providerId="LiveId" clId="{CF983CC8-CF53-5843-8B24-88FCBBF584FC}" dt="2023-08-21T20:52:55.176" v="9" actId="20577"/>
        <pc:sldMkLst>
          <pc:docMk/>
          <pc:sldMk cId="916149886" sldId="348"/>
        </pc:sldMkLst>
      </pc:sldChg>
      <pc:sldChg chg="modSp">
        <pc:chgData name="Henning Kiss" userId="a0df8af1cba7f864" providerId="LiveId" clId="{CF983CC8-CF53-5843-8B24-88FCBBF584FC}" dt="2023-08-21T20:53:05.913" v="13" actId="20577"/>
        <pc:sldMkLst>
          <pc:docMk/>
          <pc:sldMk cId="703667551" sldId="349"/>
        </pc:sldMkLst>
      </pc:sldChg>
      <pc:sldChg chg="modSp">
        <pc:chgData name="Henning Kiss" userId="a0df8af1cba7f864" providerId="LiveId" clId="{CF983CC8-CF53-5843-8B24-88FCBBF584FC}" dt="2023-08-21T20:53:13.714" v="15" actId="20577"/>
        <pc:sldMkLst>
          <pc:docMk/>
          <pc:sldMk cId="1501712846" sldId="350"/>
        </pc:sldMkLst>
      </pc:sldChg>
      <pc:sldChg chg="modSp">
        <pc:chgData name="Henning Kiss" userId="a0df8af1cba7f864" providerId="LiveId" clId="{CF983CC8-CF53-5843-8B24-88FCBBF584FC}" dt="2023-08-21T20:57:10.631" v="134" actId="20577"/>
        <pc:sldMkLst>
          <pc:docMk/>
          <pc:sldMk cId="1170989261" sldId="352"/>
        </pc:sldMkLst>
      </pc:sldChg>
      <pc:sldChg chg="modSp">
        <pc:chgData name="Henning Kiss" userId="a0df8af1cba7f864" providerId="LiveId" clId="{CF983CC8-CF53-5843-8B24-88FCBBF584FC}" dt="2023-08-21T20:58:03.705" v="141" actId="20577"/>
        <pc:sldMkLst>
          <pc:docMk/>
          <pc:sldMk cId="151197705" sldId="353"/>
        </pc:sldMkLst>
      </pc:sldChg>
      <pc:sldChg chg="modSp">
        <pc:chgData name="Henning Kiss" userId="a0df8af1cba7f864" providerId="LiveId" clId="{CF983CC8-CF53-5843-8B24-88FCBBF584FC}" dt="2023-08-21T20:58:29.235" v="144" actId="20577"/>
        <pc:sldMkLst>
          <pc:docMk/>
          <pc:sldMk cId="733707067" sldId="354"/>
        </pc:sldMkLst>
      </pc:sldChg>
      <pc:sldChg chg="modSp">
        <pc:chgData name="Henning Kiss" userId="a0df8af1cba7f864" providerId="LiveId" clId="{CF983CC8-CF53-5843-8B24-88FCBBF584FC}" dt="2023-08-21T20:58:41.586" v="147" actId="20577"/>
        <pc:sldMkLst>
          <pc:docMk/>
          <pc:sldMk cId="1280065341" sldId="355"/>
        </pc:sldMkLst>
      </pc:sldChg>
      <pc:sldChg chg="modSp">
        <pc:chgData name="Henning Kiss" userId="a0df8af1cba7f864" providerId="LiveId" clId="{CF983CC8-CF53-5843-8B24-88FCBBF584FC}" dt="2023-08-21T20:59:01.226" v="150" actId="20577"/>
        <pc:sldMkLst>
          <pc:docMk/>
          <pc:sldMk cId="243495041" sldId="356"/>
        </pc:sldMkLst>
      </pc:sldChg>
      <pc:sldChg chg="modSp">
        <pc:chgData name="Henning Kiss" userId="a0df8af1cba7f864" providerId="LiveId" clId="{CF983CC8-CF53-5843-8B24-88FCBBF584FC}" dt="2023-08-21T20:59:06.376" v="152" actId="20577"/>
        <pc:sldMkLst>
          <pc:docMk/>
          <pc:sldMk cId="1700442413" sldId="357"/>
        </pc:sldMkLst>
      </pc:sldChg>
      <pc:sldChg chg="modSp">
        <pc:chgData name="Henning Kiss" userId="a0df8af1cba7f864" providerId="LiveId" clId="{CF983CC8-CF53-5843-8B24-88FCBBF584FC}" dt="2023-08-21T21:00:20.718" v="263" actId="20577"/>
        <pc:sldMkLst>
          <pc:docMk/>
          <pc:sldMk cId="230984455" sldId="359"/>
        </pc:sldMkLst>
      </pc:sldChg>
      <pc:sldChg chg="modSp">
        <pc:chgData name="Henning Kiss" userId="a0df8af1cba7f864" providerId="LiveId" clId="{CF983CC8-CF53-5843-8B24-88FCBBF584FC}" dt="2023-08-25T10:59:16.002" v="8385" actId="20577"/>
        <pc:sldMkLst>
          <pc:docMk/>
          <pc:sldMk cId="1014757431" sldId="361"/>
        </pc:sldMkLst>
      </pc:sldChg>
      <pc:sldChg chg="modSp">
        <pc:chgData name="Henning Kiss" userId="a0df8af1cba7f864" providerId="LiveId" clId="{CF983CC8-CF53-5843-8B24-88FCBBF584FC}" dt="2023-08-21T21:02:30.885" v="273" actId="20577"/>
        <pc:sldMkLst>
          <pc:docMk/>
          <pc:sldMk cId="588867000" sldId="364"/>
        </pc:sldMkLst>
      </pc:sldChg>
      <pc:sldChg chg="modSp">
        <pc:chgData name="Henning Kiss" userId="a0df8af1cba7f864" providerId="LiveId" clId="{CF983CC8-CF53-5843-8B24-88FCBBF584FC}" dt="2023-08-25T11:17:45.490" v="8419" actId="20577"/>
        <pc:sldMkLst>
          <pc:docMk/>
          <pc:sldMk cId="845118713" sldId="376"/>
        </pc:sldMkLst>
      </pc:sldChg>
      <pc:sldChg chg="modSp">
        <pc:chgData name="Henning Kiss" userId="a0df8af1cba7f864" providerId="LiveId" clId="{CF983CC8-CF53-5843-8B24-88FCBBF584FC}" dt="2023-08-26T05:05:14.231" v="8502" actId="20577"/>
        <pc:sldMkLst>
          <pc:docMk/>
          <pc:sldMk cId="809696802" sldId="393"/>
        </pc:sldMkLst>
      </pc:sldChg>
      <pc:sldChg chg="modSp">
        <pc:chgData name="Henning Kiss" userId="a0df8af1cba7f864" providerId="LiveId" clId="{CF983CC8-CF53-5843-8B24-88FCBBF584FC}" dt="2023-08-26T05:06:57.029" v="8589" actId="20577"/>
        <pc:sldMkLst>
          <pc:docMk/>
          <pc:sldMk cId="295363519" sldId="396"/>
        </pc:sldMkLst>
      </pc:sldChg>
      <pc:sldChg chg="modSp add modAnim">
        <pc:chgData name="Henning Kiss" userId="a0df8af1cba7f864" providerId="LiveId" clId="{CF983CC8-CF53-5843-8B24-88FCBBF584FC}" dt="2023-08-26T04:53:50.293" v="8431" actId="20577"/>
        <pc:sldMkLst>
          <pc:docMk/>
          <pc:sldMk cId="2057872893" sldId="403"/>
        </pc:sldMkLst>
      </pc:sldChg>
      <pc:sldChg chg="modSp add modAnim">
        <pc:chgData name="Henning Kiss" userId="a0df8af1cba7f864" providerId="LiveId" clId="{CF983CC8-CF53-5843-8B24-88FCBBF584FC}" dt="2023-08-24T11:33:39.238" v="5478" actId="20577"/>
        <pc:sldMkLst>
          <pc:docMk/>
          <pc:sldMk cId="315143081" sldId="404"/>
        </pc:sldMkLst>
      </pc:sldChg>
      <pc:sldChg chg="modSp add modAnim">
        <pc:chgData name="Henning Kiss" userId="a0df8af1cba7f864" providerId="LiveId" clId="{CF983CC8-CF53-5843-8B24-88FCBBF584FC}" dt="2023-08-22T16:12:15.703" v="3415" actId="20577"/>
        <pc:sldMkLst>
          <pc:docMk/>
          <pc:sldMk cId="4030857680" sldId="405"/>
        </pc:sldMkLst>
      </pc:sldChg>
      <pc:sldChg chg="modSp add modAnim">
        <pc:chgData name="Henning Kiss" userId="a0df8af1cba7f864" providerId="LiveId" clId="{CF983CC8-CF53-5843-8B24-88FCBBF584FC}" dt="2023-08-26T04:54:08.310" v="8448" actId="20577"/>
        <pc:sldMkLst>
          <pc:docMk/>
          <pc:sldMk cId="4007264605" sldId="406"/>
        </pc:sldMkLst>
      </pc:sldChg>
      <pc:sldChg chg="modSp add modAnim">
        <pc:chgData name="Henning Kiss" userId="a0df8af1cba7f864" providerId="LiveId" clId="{CF983CC8-CF53-5843-8B24-88FCBBF584FC}" dt="2023-08-24T11:37:07.412" v="5495" actId="20577"/>
        <pc:sldMkLst>
          <pc:docMk/>
          <pc:sldMk cId="1450474647" sldId="407"/>
        </pc:sldMkLst>
      </pc:sldChg>
      <pc:sldChg chg="modSp add modAnim">
        <pc:chgData name="Henning Kiss" userId="a0df8af1cba7f864" providerId="LiveId" clId="{CF983CC8-CF53-5843-8B24-88FCBBF584FC}" dt="2023-08-25T10:28:21.831" v="8365" actId="113"/>
        <pc:sldMkLst>
          <pc:docMk/>
          <pc:sldMk cId="1889153670" sldId="408"/>
        </pc:sldMkLst>
      </pc:sldChg>
      <pc:sldChg chg="modSp add modAnim">
        <pc:chgData name="Henning Kiss" userId="a0df8af1cba7f864" providerId="LiveId" clId="{CF983CC8-CF53-5843-8B24-88FCBBF584FC}" dt="2023-08-26T04:56:06.941" v="8450" actId="115"/>
        <pc:sldMkLst>
          <pc:docMk/>
          <pc:sldMk cId="181131714" sldId="409"/>
        </pc:sldMkLst>
      </pc:sldChg>
      <pc:sldChg chg="modSp add modAnim">
        <pc:chgData name="Henning Kiss" userId="a0df8af1cba7f864" providerId="LiveId" clId="{CF983CC8-CF53-5843-8B24-88FCBBF584FC}" dt="2023-08-26T04:56:36.673" v="8451" actId="113"/>
        <pc:sldMkLst>
          <pc:docMk/>
          <pc:sldMk cId="4207689920" sldId="410"/>
        </pc:sldMkLst>
      </pc:sldChg>
      <pc:sldChg chg="modSp add modAnim">
        <pc:chgData name="Henning Kiss" userId="a0df8af1cba7f864" providerId="LiveId" clId="{CF983CC8-CF53-5843-8B24-88FCBBF584FC}" dt="2023-08-26T04:57:41.135" v="8454" actId="20577"/>
        <pc:sldMkLst>
          <pc:docMk/>
          <pc:sldMk cId="1277061054" sldId="411"/>
        </pc:sldMkLst>
      </pc:sldChg>
    </pc:docChg>
  </pc:docChgLst>
  <pc:docChgLst>
    <pc:chgData name="Henning Kiss" userId="a0df8af1cba7f864" providerId="LiveId" clId="{1F423280-346F-54D6-925F-8C3FA5DEC067}"/>
    <pc:docChg chg="undo custSel addSld delSld modSld">
      <pc:chgData name="Henning Kiss" userId="a0df8af1cba7f864" providerId="LiveId" clId="{1F423280-346F-54D6-925F-8C3FA5DEC067}" dt="2025-09-06T06:53:22.783" v="13700" actId="20577"/>
      <pc:docMkLst>
        <pc:docMk/>
      </pc:docMkLst>
      <pc:sldChg chg="modSp">
        <pc:chgData name="Henning Kiss" userId="a0df8af1cba7f864" providerId="LiveId" clId="{1F423280-346F-54D6-925F-8C3FA5DEC067}" dt="2025-08-25T21:53:17.054" v="0" actId="207"/>
        <pc:sldMkLst>
          <pc:docMk/>
          <pc:sldMk cId="2716184894" sldId="260"/>
        </pc:sldMkLst>
        <pc:spChg chg="mod">
          <ac:chgData name="Henning Kiss" userId="a0df8af1cba7f864" providerId="LiveId" clId="{1F423280-346F-54D6-925F-8C3FA5DEC067}" dt="2025-08-25T21:53:17.054" v="0" actId="207"/>
          <ac:spMkLst>
            <pc:docMk/>
            <pc:sldMk cId="2716184894" sldId="260"/>
            <ac:spMk id="2" creationId="{00000000-0000-0000-0000-000000000000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1802676855" sldId="338"/>
        </pc:sldMkLst>
      </pc:sldChg>
      <pc:sldChg chg="modSp">
        <pc:chgData name="Henning Kiss" userId="a0df8af1cba7f864" providerId="LiveId" clId="{1F423280-346F-54D6-925F-8C3FA5DEC067}" dt="2025-08-25T21:53:50.556" v="2" actId="20577"/>
        <pc:sldMkLst>
          <pc:docMk/>
          <pc:sldMk cId="1540902961" sldId="346"/>
        </pc:sldMkLst>
        <pc:spChg chg="mod">
          <ac:chgData name="Henning Kiss" userId="a0df8af1cba7f864" providerId="LiveId" clId="{1F423280-346F-54D6-925F-8C3FA5DEC067}" dt="2025-08-25T21:53:50.556" v="2" actId="20577"/>
          <ac:spMkLst>
            <pc:docMk/>
            <pc:sldMk cId="1540902961" sldId="346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3:57.378" v="3" actId="20577"/>
        <pc:sldMkLst>
          <pc:docMk/>
          <pc:sldMk cId="1435422974" sldId="347"/>
        </pc:sldMkLst>
        <pc:spChg chg="mod">
          <ac:chgData name="Henning Kiss" userId="a0df8af1cba7f864" providerId="LiveId" clId="{1F423280-346F-54D6-925F-8C3FA5DEC067}" dt="2025-08-25T21:53:57.378" v="3" actId="20577"/>
          <ac:spMkLst>
            <pc:docMk/>
            <pc:sldMk cId="1435422974" sldId="347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4:07.253" v="5" actId="20577"/>
        <pc:sldMkLst>
          <pc:docMk/>
          <pc:sldMk cId="916149886" sldId="348"/>
        </pc:sldMkLst>
        <pc:spChg chg="mod">
          <ac:chgData name="Henning Kiss" userId="a0df8af1cba7f864" providerId="LiveId" clId="{1F423280-346F-54D6-925F-8C3FA5DEC067}" dt="2025-08-25T21:54:07.253" v="5" actId="20577"/>
          <ac:spMkLst>
            <pc:docMk/>
            <pc:sldMk cId="916149886" sldId="348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4:14.496" v="7" actId="20577"/>
        <pc:sldMkLst>
          <pc:docMk/>
          <pc:sldMk cId="703667551" sldId="349"/>
        </pc:sldMkLst>
        <pc:spChg chg="mod">
          <ac:chgData name="Henning Kiss" userId="a0df8af1cba7f864" providerId="LiveId" clId="{1F423280-346F-54D6-925F-8C3FA5DEC067}" dt="2025-08-25T21:54:14.496" v="7" actId="20577"/>
          <ac:spMkLst>
            <pc:docMk/>
            <pc:sldMk cId="703667551" sldId="349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4:23.838" v="11" actId="20577"/>
        <pc:sldMkLst>
          <pc:docMk/>
          <pc:sldMk cId="1501712846" sldId="350"/>
        </pc:sldMkLst>
        <pc:spChg chg="mod">
          <ac:chgData name="Henning Kiss" userId="a0df8af1cba7f864" providerId="LiveId" clId="{1F423280-346F-54D6-925F-8C3FA5DEC067}" dt="2025-08-25T21:54:23.838" v="11" actId="20577"/>
          <ac:spMkLst>
            <pc:docMk/>
            <pc:sldMk cId="1501712846" sldId="350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5:25.789" v="24" actId="20577"/>
        <pc:sldMkLst>
          <pc:docMk/>
          <pc:sldMk cId="1170989261" sldId="352"/>
        </pc:sldMkLst>
        <pc:spChg chg="mod">
          <ac:chgData name="Henning Kiss" userId="a0df8af1cba7f864" providerId="LiveId" clId="{1F423280-346F-54D6-925F-8C3FA5DEC067}" dt="2025-08-25T21:55:25.789" v="24" actId="20577"/>
          <ac:spMkLst>
            <pc:docMk/>
            <pc:sldMk cId="1170989261" sldId="352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5:41.732" v="28" actId="20577"/>
        <pc:sldMkLst>
          <pc:docMk/>
          <pc:sldMk cId="151197705" sldId="353"/>
        </pc:sldMkLst>
        <pc:spChg chg="mod">
          <ac:chgData name="Henning Kiss" userId="a0df8af1cba7f864" providerId="LiveId" clId="{1F423280-346F-54D6-925F-8C3FA5DEC067}" dt="2025-08-25T21:55:41.732" v="28" actId="20577"/>
          <ac:spMkLst>
            <pc:docMk/>
            <pc:sldMk cId="151197705" sldId="353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5:54.963" v="31" actId="20577"/>
        <pc:sldMkLst>
          <pc:docMk/>
          <pc:sldMk cId="733707067" sldId="354"/>
        </pc:sldMkLst>
        <pc:spChg chg="mod">
          <ac:chgData name="Henning Kiss" userId="a0df8af1cba7f864" providerId="LiveId" clId="{1F423280-346F-54D6-925F-8C3FA5DEC067}" dt="2025-08-25T21:55:54.963" v="31" actId="20577"/>
          <ac:spMkLst>
            <pc:docMk/>
            <pc:sldMk cId="733707067" sldId="354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6:02.269" v="32" actId="20577"/>
        <pc:sldMkLst>
          <pc:docMk/>
          <pc:sldMk cId="1280065341" sldId="355"/>
        </pc:sldMkLst>
        <pc:spChg chg="mod">
          <ac:chgData name="Henning Kiss" userId="a0df8af1cba7f864" providerId="LiveId" clId="{1F423280-346F-54D6-925F-8C3FA5DEC067}" dt="2025-08-25T21:56:02.269" v="32" actId="20577"/>
          <ac:spMkLst>
            <pc:docMk/>
            <pc:sldMk cId="1280065341" sldId="355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6T06:43:46.732" v="13382" actId="20577"/>
        <pc:sldMkLst>
          <pc:docMk/>
          <pc:sldMk cId="243495041" sldId="356"/>
        </pc:sldMkLst>
        <pc:spChg chg="mod">
          <ac:chgData name="Henning Kiss" userId="a0df8af1cba7f864" providerId="LiveId" clId="{1F423280-346F-54D6-925F-8C3FA5DEC067}" dt="2025-09-06T06:43:46.732" v="13382" actId="20577"/>
          <ac:spMkLst>
            <pc:docMk/>
            <pc:sldMk cId="243495041" sldId="356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6:24.273" v="36" actId="20577"/>
        <pc:sldMkLst>
          <pc:docMk/>
          <pc:sldMk cId="1700442413" sldId="357"/>
        </pc:sldMkLst>
        <pc:spChg chg="mod">
          <ac:chgData name="Henning Kiss" userId="a0df8af1cba7f864" providerId="LiveId" clId="{1F423280-346F-54D6-925F-8C3FA5DEC067}" dt="2025-08-25T21:56:24.273" v="36" actId="20577"/>
          <ac:spMkLst>
            <pc:docMk/>
            <pc:sldMk cId="1700442413" sldId="357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6T06:44:53.240" v="13387" actId="313"/>
        <pc:sldMkLst>
          <pc:docMk/>
          <pc:sldMk cId="230984455" sldId="359"/>
        </pc:sldMkLst>
        <pc:spChg chg="mod">
          <ac:chgData name="Henning Kiss" userId="a0df8af1cba7f864" providerId="LiveId" clId="{1F423280-346F-54D6-925F-8C3FA5DEC067}" dt="2025-09-06T06:44:53.240" v="13387" actId="313"/>
          <ac:spMkLst>
            <pc:docMk/>
            <pc:sldMk cId="230984455" sldId="359"/>
            <ac:spMk id="2" creationId="{00000000-0000-0000-0000-000000000000}"/>
          </ac:spMkLst>
        </pc:spChg>
      </pc:sldChg>
      <pc:sldChg chg="modSp modAnim">
        <pc:chgData name="Henning Kiss" userId="a0df8af1cba7f864" providerId="LiveId" clId="{1F423280-346F-54D6-925F-8C3FA5DEC067}" dt="2025-09-06T06:46:13.511" v="13400" actId="20577"/>
        <pc:sldMkLst>
          <pc:docMk/>
          <pc:sldMk cId="1014757431" sldId="361"/>
        </pc:sldMkLst>
        <pc:spChg chg="mod">
          <ac:chgData name="Henning Kiss" userId="a0df8af1cba7f864" providerId="LiveId" clId="{1F423280-346F-54D6-925F-8C3FA5DEC067}" dt="2025-09-06T06:46:13.511" v="13400" actId="20577"/>
          <ac:spMkLst>
            <pc:docMk/>
            <pc:sldMk cId="1014757431" sldId="361"/>
            <ac:spMk id="2" creationId="{00000000-0000-0000-0000-000000000000}"/>
          </ac:spMkLst>
        </pc:spChg>
      </pc:sldChg>
      <pc:sldChg chg="modSp mod">
        <pc:chgData name="Henning Kiss" userId="a0df8af1cba7f864" providerId="LiveId" clId="{1F423280-346F-54D6-925F-8C3FA5DEC067}" dt="2025-09-06T06:46:59.305" v="13473" actId="20577"/>
        <pc:sldMkLst>
          <pc:docMk/>
          <pc:sldMk cId="379427796" sldId="362"/>
        </pc:sldMkLst>
        <pc:spChg chg="mod">
          <ac:chgData name="Henning Kiss" userId="a0df8af1cba7f864" providerId="LiveId" clId="{1F423280-346F-54D6-925F-8C3FA5DEC067}" dt="2025-09-06T06:46:59.305" v="13473" actId="20577"/>
          <ac:spMkLst>
            <pc:docMk/>
            <pc:sldMk cId="379427796" sldId="362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8-25T21:57:41.210" v="54" actId="20577"/>
        <pc:sldMkLst>
          <pc:docMk/>
          <pc:sldMk cId="340435201" sldId="363"/>
        </pc:sldMkLst>
        <pc:spChg chg="mod">
          <ac:chgData name="Henning Kiss" userId="a0df8af1cba7f864" providerId="LiveId" clId="{1F423280-346F-54D6-925F-8C3FA5DEC067}" dt="2025-08-25T21:57:41.210" v="54" actId="20577"/>
          <ac:spMkLst>
            <pc:docMk/>
            <pc:sldMk cId="340435201" sldId="363"/>
            <ac:spMk id="2" creationId="{00000000-0000-0000-0000-000000000000}"/>
          </ac:spMkLst>
        </pc:spChg>
      </pc:sldChg>
      <pc:sldChg chg="modSp mod modAnim">
        <pc:chgData name="Henning Kiss" userId="a0df8af1cba7f864" providerId="LiveId" clId="{1F423280-346F-54D6-925F-8C3FA5DEC067}" dt="2025-09-06T06:51:01.247" v="13689" actId="20577"/>
        <pc:sldMkLst>
          <pc:docMk/>
          <pc:sldMk cId="588867000" sldId="364"/>
        </pc:sldMkLst>
        <pc:spChg chg="mod">
          <ac:chgData name="Henning Kiss" userId="a0df8af1cba7f864" providerId="LiveId" clId="{1F423280-346F-54D6-925F-8C3FA5DEC067}" dt="2025-09-06T06:51:01.247" v="13689" actId="20577"/>
          <ac:spMkLst>
            <pc:docMk/>
            <pc:sldMk cId="588867000" sldId="364"/>
            <ac:spMk id="2" creationId="{00000000-0000-0000-0000-000000000000}"/>
          </ac:spMkLst>
        </pc:spChg>
      </pc:sldChg>
      <pc:sldChg chg="modSp">
        <pc:chgData name="Henning Kiss" userId="a0df8af1cba7f864" providerId="LiveId" clId="{1F423280-346F-54D6-925F-8C3FA5DEC067}" dt="2025-09-06T06:53:22.783" v="13700" actId="20577"/>
        <pc:sldMkLst>
          <pc:docMk/>
          <pc:sldMk cId="1855889914" sldId="370"/>
        </pc:sldMkLst>
        <pc:spChg chg="mod">
          <ac:chgData name="Henning Kiss" userId="a0df8af1cba7f864" providerId="LiveId" clId="{1F423280-346F-54D6-925F-8C3FA5DEC067}" dt="2025-09-06T06:53:22.783" v="13700" actId="20577"/>
          <ac:spMkLst>
            <pc:docMk/>
            <pc:sldMk cId="1855889914" sldId="370"/>
            <ac:spMk id="2" creationId="{00000000-0000-0000-0000-000000000000}"/>
          </ac:spMkLst>
        </pc:spChg>
      </pc:sldChg>
      <pc:sldChg chg="modSp modAnim">
        <pc:chgData name="Henning Kiss" userId="a0df8af1cba7f864" providerId="LiveId" clId="{1F423280-346F-54D6-925F-8C3FA5DEC067}" dt="2025-08-31T15:20:19.123" v="1306" actId="20577"/>
        <pc:sldMkLst>
          <pc:docMk/>
          <pc:sldMk cId="1298338212" sldId="389"/>
        </pc:sldMkLst>
        <pc:spChg chg="mod">
          <ac:chgData name="Henning Kiss" userId="a0df8af1cba7f864" providerId="LiveId" clId="{1F423280-346F-54D6-925F-8C3FA5DEC067}" dt="2025-08-31T15:20:19.123" v="1306" actId="20577"/>
          <ac:spMkLst>
            <pc:docMk/>
            <pc:sldMk cId="1298338212" sldId="389"/>
            <ac:spMk id="2" creationId="{00000000-0000-0000-0000-000000000000}"/>
          </ac:spMkLst>
        </pc:spChg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347717353" sldId="390"/>
        </pc:sldMkLst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406580476" sldId="391"/>
        </pc:sldMkLst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550261180" sldId="392"/>
        </pc:sldMkLst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809696802" sldId="393"/>
        </pc:sldMkLst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1840318704" sldId="394"/>
        </pc:sldMkLst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1110288658" sldId="395"/>
        </pc:sldMkLst>
      </pc:sldChg>
      <pc:sldChg chg="del">
        <pc:chgData name="Henning Kiss" userId="a0df8af1cba7f864" providerId="LiveId" clId="{1F423280-346F-54D6-925F-8C3FA5DEC067}" dt="2025-08-25T22:00:24.405" v="64" actId="2696"/>
        <pc:sldMkLst>
          <pc:docMk/>
          <pc:sldMk cId="295363519" sldId="396"/>
        </pc:sldMkLst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270561892" sldId="403"/>
        </pc:sldMkLst>
      </pc:sldChg>
      <pc:sldChg chg="modSp add mod modAnim">
        <pc:chgData name="Henning Kiss" userId="a0df8af1cba7f864" providerId="LiveId" clId="{1F423280-346F-54D6-925F-8C3FA5DEC067}" dt="2025-09-05T04:36:48.374" v="13285" actId="114"/>
        <pc:sldMkLst>
          <pc:docMk/>
          <pc:sldMk cId="520591950" sldId="403"/>
        </pc:sldMkLst>
        <pc:spChg chg="mod">
          <ac:chgData name="Henning Kiss" userId="a0df8af1cba7f864" providerId="LiveId" clId="{1F423280-346F-54D6-925F-8C3FA5DEC067}" dt="2025-09-05T04:36:48.374" v="13285" actId="114"/>
          <ac:spMkLst>
            <pc:docMk/>
            <pc:sldMk cId="520591950" sldId="403"/>
            <ac:spMk id="2" creationId="{E46D7AD9-7BD1-2AC3-020B-CF747B044AD8}"/>
          </ac:spMkLst>
        </pc:spChg>
      </pc:sldChg>
      <pc:sldChg chg="modSp add modAnim">
        <pc:chgData name="Henning Kiss" userId="a0df8af1cba7f864" providerId="LiveId" clId="{1F423280-346F-54D6-925F-8C3FA5DEC067}" dt="2025-09-05T04:38:23.068" v="13286" actId="113"/>
        <pc:sldMkLst>
          <pc:docMk/>
          <pc:sldMk cId="1233394960" sldId="404"/>
        </pc:sldMkLst>
        <pc:spChg chg="mod">
          <ac:chgData name="Henning Kiss" userId="a0df8af1cba7f864" providerId="LiveId" clId="{1F423280-346F-54D6-925F-8C3FA5DEC067}" dt="2025-09-05T04:38:23.068" v="13286" actId="113"/>
          <ac:spMkLst>
            <pc:docMk/>
            <pc:sldMk cId="1233394960" sldId="404"/>
            <ac:spMk id="2" creationId="{EF2469BF-D8A6-4D28-DD6D-25870109C654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2745213259" sldId="404"/>
        </pc:sldMkLst>
      </pc:sldChg>
      <pc:sldChg chg="addSp delSp modSp add mod modAnim">
        <pc:chgData name="Henning Kiss" userId="a0df8af1cba7f864" providerId="LiveId" clId="{1F423280-346F-54D6-925F-8C3FA5DEC067}" dt="2025-09-01T05:16:20.125" v="3142" actId="22"/>
        <pc:sldMkLst>
          <pc:docMk/>
          <pc:sldMk cId="407696302" sldId="405"/>
        </pc:sldMkLst>
        <pc:spChg chg="mod">
          <ac:chgData name="Henning Kiss" userId="a0df8af1cba7f864" providerId="LiveId" clId="{1F423280-346F-54D6-925F-8C3FA5DEC067}" dt="2025-09-01T05:15:58.615" v="3140" actId="115"/>
          <ac:spMkLst>
            <pc:docMk/>
            <pc:sldMk cId="407696302" sldId="405"/>
            <ac:spMk id="2" creationId="{7728FC0F-10ED-73B2-DA53-6F399B977AB7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427616509" sldId="405"/>
        </pc:sldMkLst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196834777" sldId="406"/>
        </pc:sldMkLst>
      </pc:sldChg>
      <pc:sldChg chg="modSp add modAnim">
        <pc:chgData name="Henning Kiss" userId="a0df8af1cba7f864" providerId="LiveId" clId="{1F423280-346F-54D6-925F-8C3FA5DEC067}" dt="2025-09-01T05:21:40.293" v="3846" actId="20577"/>
        <pc:sldMkLst>
          <pc:docMk/>
          <pc:sldMk cId="4123991545" sldId="406"/>
        </pc:sldMkLst>
        <pc:spChg chg="mod">
          <ac:chgData name="Henning Kiss" userId="a0df8af1cba7f864" providerId="LiveId" clId="{1F423280-346F-54D6-925F-8C3FA5DEC067}" dt="2025-09-01T05:21:40.293" v="3846" actId="20577"/>
          <ac:spMkLst>
            <pc:docMk/>
            <pc:sldMk cId="4123991545" sldId="406"/>
            <ac:spMk id="2" creationId="{9976E8F6-0BDF-E75C-2081-9CA5E5993E6C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994647501" sldId="407"/>
        </pc:sldMkLst>
      </pc:sldChg>
      <pc:sldChg chg="modSp add modAnim">
        <pc:chgData name="Henning Kiss" userId="a0df8af1cba7f864" providerId="LiveId" clId="{1F423280-346F-54D6-925F-8C3FA5DEC067}" dt="2025-09-01T05:24:56.713" v="4608" actId="20577"/>
        <pc:sldMkLst>
          <pc:docMk/>
          <pc:sldMk cId="1765662932" sldId="407"/>
        </pc:sldMkLst>
        <pc:spChg chg="mod">
          <ac:chgData name="Henning Kiss" userId="a0df8af1cba7f864" providerId="LiveId" clId="{1F423280-346F-54D6-925F-8C3FA5DEC067}" dt="2025-09-01T05:24:56.713" v="4608" actId="20577"/>
          <ac:spMkLst>
            <pc:docMk/>
            <pc:sldMk cId="1765662932" sldId="407"/>
            <ac:spMk id="2" creationId="{F5A78EE5-ED37-7A84-C4C6-2FA30644E3EB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809791821" sldId="408"/>
        </pc:sldMkLst>
      </pc:sldChg>
      <pc:sldChg chg="modSp add modAnim">
        <pc:chgData name="Henning Kiss" userId="a0df8af1cba7f864" providerId="LiveId" clId="{1F423280-346F-54D6-925F-8C3FA5DEC067}" dt="2025-09-01T05:38:08.498" v="6787" actId="20577"/>
        <pc:sldMkLst>
          <pc:docMk/>
          <pc:sldMk cId="1525411332" sldId="408"/>
        </pc:sldMkLst>
        <pc:spChg chg="mod">
          <ac:chgData name="Henning Kiss" userId="a0df8af1cba7f864" providerId="LiveId" clId="{1F423280-346F-54D6-925F-8C3FA5DEC067}" dt="2025-09-01T05:38:08.498" v="6787" actId="20577"/>
          <ac:spMkLst>
            <pc:docMk/>
            <pc:sldMk cId="1525411332" sldId="408"/>
            <ac:spMk id="2" creationId="{A770EE6E-FCF5-5D24-180D-F4DB6D6F8D46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1240498555" sldId="409"/>
        </pc:sldMkLst>
      </pc:sldChg>
      <pc:sldChg chg="modSp add modAnim">
        <pc:chgData name="Henning Kiss" userId="a0df8af1cba7f864" providerId="LiveId" clId="{1F423280-346F-54D6-925F-8C3FA5DEC067}" dt="2025-09-01T05:36:44.775" v="6578" actId="20577"/>
        <pc:sldMkLst>
          <pc:docMk/>
          <pc:sldMk cId="4239274454" sldId="409"/>
        </pc:sldMkLst>
        <pc:spChg chg="mod">
          <ac:chgData name="Henning Kiss" userId="a0df8af1cba7f864" providerId="LiveId" clId="{1F423280-346F-54D6-925F-8C3FA5DEC067}" dt="2025-09-01T05:36:44.775" v="6578" actId="20577"/>
          <ac:spMkLst>
            <pc:docMk/>
            <pc:sldMk cId="4239274454" sldId="409"/>
            <ac:spMk id="2" creationId="{48D6D0C8-A52B-516C-C8F3-F0CE6D38F2A9}"/>
          </ac:spMkLst>
        </pc:spChg>
      </pc:sldChg>
      <pc:sldChg chg="modSp add modAnim">
        <pc:chgData name="Henning Kiss" userId="a0df8af1cba7f864" providerId="LiveId" clId="{1F423280-346F-54D6-925F-8C3FA5DEC067}" dt="2025-09-01T05:39:40.815" v="6987" actId="115"/>
        <pc:sldMkLst>
          <pc:docMk/>
          <pc:sldMk cId="1490650602" sldId="410"/>
        </pc:sldMkLst>
        <pc:spChg chg="mod">
          <ac:chgData name="Henning Kiss" userId="a0df8af1cba7f864" providerId="LiveId" clId="{1F423280-346F-54D6-925F-8C3FA5DEC067}" dt="2025-09-01T05:39:40.815" v="6987" actId="115"/>
          <ac:spMkLst>
            <pc:docMk/>
            <pc:sldMk cId="1490650602" sldId="410"/>
            <ac:spMk id="2" creationId="{656A73BB-BC44-BD1D-1320-AA566D59F7AF}"/>
          </ac:spMkLst>
        </pc:spChg>
      </pc:sldChg>
      <pc:sldChg chg="del">
        <pc:chgData name="Henning Kiss" userId="a0df8af1cba7f864" providerId="LiveId" clId="{1F423280-346F-54D6-925F-8C3FA5DEC067}" dt="2025-08-25T21:53:40.106" v="1" actId="2696"/>
        <pc:sldMkLst>
          <pc:docMk/>
          <pc:sldMk cId="3132283241" sldId="410"/>
        </pc:sldMkLst>
      </pc:sldChg>
      <pc:sldChg chg="modSp add modAnim">
        <pc:chgData name="Henning Kiss" userId="a0df8af1cba7f864" providerId="LiveId" clId="{1F423280-346F-54D6-925F-8C3FA5DEC067}" dt="2025-09-01T05:43:04.558" v="7516" actId="20577"/>
        <pc:sldMkLst>
          <pc:docMk/>
          <pc:sldMk cId="236441761" sldId="411"/>
        </pc:sldMkLst>
        <pc:spChg chg="mod">
          <ac:chgData name="Henning Kiss" userId="a0df8af1cba7f864" providerId="LiveId" clId="{1F423280-346F-54D6-925F-8C3FA5DEC067}" dt="2025-09-01T05:43:04.558" v="7516" actId="20577"/>
          <ac:spMkLst>
            <pc:docMk/>
            <pc:sldMk cId="236441761" sldId="411"/>
            <ac:spMk id="2" creationId="{EDCF7456-4CE1-60EA-3EB5-01216C0F59E4}"/>
          </ac:spMkLst>
        </pc:spChg>
      </pc:sldChg>
      <pc:sldChg chg="modSp add modAnim">
        <pc:chgData name="Henning Kiss" userId="a0df8af1cba7f864" providerId="LiveId" clId="{1F423280-346F-54D6-925F-8C3FA5DEC067}" dt="2025-09-01T05:46:19.920" v="8119" actId="20577"/>
        <pc:sldMkLst>
          <pc:docMk/>
          <pc:sldMk cId="184484629" sldId="412"/>
        </pc:sldMkLst>
        <pc:spChg chg="mod">
          <ac:chgData name="Henning Kiss" userId="a0df8af1cba7f864" providerId="LiveId" clId="{1F423280-346F-54D6-925F-8C3FA5DEC067}" dt="2025-09-01T05:46:19.920" v="8119" actId="20577"/>
          <ac:spMkLst>
            <pc:docMk/>
            <pc:sldMk cId="184484629" sldId="412"/>
            <ac:spMk id="2" creationId="{E98D2197-9A3D-8BA4-841F-659B9D90C8EC}"/>
          </ac:spMkLst>
        </pc:spChg>
      </pc:sldChg>
      <pc:sldChg chg="modSp add modAnim">
        <pc:chgData name="Henning Kiss" userId="a0df8af1cba7f864" providerId="LiveId" clId="{1F423280-346F-54D6-925F-8C3FA5DEC067}" dt="2025-09-05T04:42:18.427" v="13294" actId="20577"/>
        <pc:sldMkLst>
          <pc:docMk/>
          <pc:sldMk cId="2191516599" sldId="413"/>
        </pc:sldMkLst>
        <pc:spChg chg="mod">
          <ac:chgData name="Henning Kiss" userId="a0df8af1cba7f864" providerId="LiveId" clId="{1F423280-346F-54D6-925F-8C3FA5DEC067}" dt="2025-09-05T04:42:18.427" v="13294" actId="20577"/>
          <ac:spMkLst>
            <pc:docMk/>
            <pc:sldMk cId="2191516599" sldId="413"/>
            <ac:spMk id="2" creationId="{3DF54D0E-047B-D17D-1247-C30C12CA28B8}"/>
          </ac:spMkLst>
        </pc:spChg>
      </pc:sldChg>
      <pc:sldChg chg="modSp add modAnim">
        <pc:chgData name="Henning Kiss" userId="a0df8af1cba7f864" providerId="LiveId" clId="{1F423280-346F-54D6-925F-8C3FA5DEC067}" dt="2025-09-01T05:52:30.805" v="9333" actId="113"/>
        <pc:sldMkLst>
          <pc:docMk/>
          <pc:sldMk cId="4097483837" sldId="414"/>
        </pc:sldMkLst>
        <pc:spChg chg="mod">
          <ac:chgData name="Henning Kiss" userId="a0df8af1cba7f864" providerId="LiveId" clId="{1F423280-346F-54D6-925F-8C3FA5DEC067}" dt="2025-09-01T05:52:30.805" v="9333" actId="113"/>
          <ac:spMkLst>
            <pc:docMk/>
            <pc:sldMk cId="4097483837" sldId="414"/>
            <ac:spMk id="2" creationId="{6E563706-A367-1DA2-B501-D1603FC9E7F8}"/>
          </ac:spMkLst>
        </pc:spChg>
      </pc:sldChg>
      <pc:sldChg chg="modSp add mod modAnim">
        <pc:chgData name="Henning Kiss" userId="a0df8af1cba7f864" providerId="LiveId" clId="{1F423280-346F-54D6-925F-8C3FA5DEC067}" dt="2025-09-05T04:43:07.445" v="13306" actId="1036"/>
        <pc:sldMkLst>
          <pc:docMk/>
          <pc:sldMk cId="3655334665" sldId="415"/>
        </pc:sldMkLst>
        <pc:spChg chg="mod">
          <ac:chgData name="Henning Kiss" userId="a0df8af1cba7f864" providerId="LiveId" clId="{1F423280-346F-54D6-925F-8C3FA5DEC067}" dt="2025-09-05T04:43:07.445" v="13306" actId="1036"/>
          <ac:spMkLst>
            <pc:docMk/>
            <pc:sldMk cId="3655334665" sldId="415"/>
            <ac:spMk id="2" creationId="{45B45F9E-BEBA-B28D-3B3C-89F3261341DF}"/>
          </ac:spMkLst>
        </pc:spChg>
      </pc:sldChg>
      <pc:sldChg chg="modSp add modAnim">
        <pc:chgData name="Henning Kiss" userId="a0df8af1cba7f864" providerId="LiveId" clId="{1F423280-346F-54D6-925F-8C3FA5DEC067}" dt="2025-09-05T04:44:11.122" v="13308" actId="20577"/>
        <pc:sldMkLst>
          <pc:docMk/>
          <pc:sldMk cId="3855209008" sldId="416"/>
        </pc:sldMkLst>
        <pc:spChg chg="mod">
          <ac:chgData name="Henning Kiss" userId="a0df8af1cba7f864" providerId="LiveId" clId="{1F423280-346F-54D6-925F-8C3FA5DEC067}" dt="2025-09-05T04:44:11.122" v="13308" actId="20577"/>
          <ac:spMkLst>
            <pc:docMk/>
            <pc:sldMk cId="3855209008" sldId="416"/>
            <ac:spMk id="2" creationId="{DB193F76-CC80-DD07-4E2F-1B2A5AB8E725}"/>
          </ac:spMkLst>
        </pc:spChg>
      </pc:sldChg>
      <pc:sldChg chg="modSp add modAnim">
        <pc:chgData name="Henning Kiss" userId="a0df8af1cba7f864" providerId="LiveId" clId="{1F423280-346F-54D6-925F-8C3FA5DEC067}" dt="2025-09-01T06:12:52.770" v="13284" actId="20577"/>
        <pc:sldMkLst>
          <pc:docMk/>
          <pc:sldMk cId="1291262479" sldId="417"/>
        </pc:sldMkLst>
        <pc:spChg chg="mod">
          <ac:chgData name="Henning Kiss" userId="a0df8af1cba7f864" providerId="LiveId" clId="{1F423280-346F-54D6-925F-8C3FA5DEC067}" dt="2025-09-01T06:12:52.770" v="13284" actId="20577"/>
          <ac:spMkLst>
            <pc:docMk/>
            <pc:sldMk cId="1291262479" sldId="417"/>
            <ac:spMk id="2" creationId="{0BEADDE4-D481-6E86-4525-D49DD7AF41A7}"/>
          </ac:spMkLst>
        </pc:spChg>
      </pc:sldChg>
      <pc:sldChg chg="modSp add modAnim">
        <pc:chgData name="Henning Kiss" userId="a0df8af1cba7f864" providerId="LiveId" clId="{1F423280-346F-54D6-925F-8C3FA5DEC067}" dt="2025-09-05T04:44:59.896" v="13317" actId="20577"/>
        <pc:sldMkLst>
          <pc:docMk/>
          <pc:sldMk cId="3477150463" sldId="418"/>
        </pc:sldMkLst>
        <pc:spChg chg="mod">
          <ac:chgData name="Henning Kiss" userId="a0df8af1cba7f864" providerId="LiveId" clId="{1F423280-346F-54D6-925F-8C3FA5DEC067}" dt="2025-09-05T04:44:59.896" v="13317" actId="20577"/>
          <ac:spMkLst>
            <pc:docMk/>
            <pc:sldMk cId="3477150463" sldId="418"/>
            <ac:spMk id="2" creationId="{E3C0FB13-73BA-4677-4BBD-7DAE2C428AD6}"/>
          </ac:spMkLst>
        </pc:spChg>
      </pc:sldChg>
      <pc:sldChg chg="modSp add modAnim">
        <pc:chgData name="Henning Kiss" userId="a0df8af1cba7f864" providerId="LiveId" clId="{1F423280-346F-54D6-925F-8C3FA5DEC067}" dt="2025-09-05T04:45:50.995" v="13332" actId="20577"/>
        <pc:sldMkLst>
          <pc:docMk/>
          <pc:sldMk cId="735595401" sldId="419"/>
        </pc:sldMkLst>
        <pc:spChg chg="mod">
          <ac:chgData name="Henning Kiss" userId="a0df8af1cba7f864" providerId="LiveId" clId="{1F423280-346F-54D6-925F-8C3FA5DEC067}" dt="2025-09-05T04:45:50.995" v="13332" actId="20577"/>
          <ac:spMkLst>
            <pc:docMk/>
            <pc:sldMk cId="735595401" sldId="419"/>
            <ac:spMk id="2" creationId="{F35FB247-1AE8-9BB9-302D-78560B844813}"/>
          </ac:spMkLst>
        </pc:spChg>
      </pc:sldChg>
    </pc:docChg>
  </pc:docChgLst>
  <pc:docChgLst>
    <pc:chgData name="Henning Kiss" userId="a0df8af1cba7f864" providerId="LiveId" clId="{9D467995-B2B2-F445-B928-62501774525A}"/>
    <pc:docChg chg="modSld">
      <pc:chgData name="Henning Kiss" userId="a0df8af1cba7f864" providerId="LiveId" clId="{9D467995-B2B2-F445-B928-62501774525A}" dt="2024-09-07T06:35:43.534" v="55" actId="20577"/>
      <pc:docMkLst>
        <pc:docMk/>
      </pc:docMkLst>
      <pc:sldChg chg="modSp">
        <pc:chgData name="Henning Kiss" userId="a0df8af1cba7f864" providerId="LiveId" clId="{9D467995-B2B2-F445-B928-62501774525A}" dt="2024-09-07T06:35:43.534" v="55" actId="20577"/>
        <pc:sldMkLst>
          <pc:docMk/>
          <pc:sldMk cId="270561892" sldId="40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29514C6A-EB18-46A0-A612-B77105F60B9D}" type="datetimeFigureOut">
              <a:rPr lang="de-DE" smtClean="0"/>
              <a:t>06.09.25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60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gemäß § 204 Abs. 1 Nr.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zu spät, erst am 02.12.2024.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gemäß § 205?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vertragliches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LeistungsverweigerungsR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B1?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§ 3 Abs. 3 S.3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LeasingV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für welchen Zeitraum?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ab 23.07.2018 bis 16.10.2024.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danach also keine Verjährung eingetreten.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teleologische Reduktion des § 205?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teilwLit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ja, wenn kein „echtes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sondern					  der Schuldner doch faktisch leisten muss 						  (etwa bei Hinterlegung, vgl. §§ 372, 378).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 liegt hier ein solcher Fall 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  (-), hier zu Sicherungszwecken (vgl. §§ 232 ff.),					  kein Fall der §§ 372 ff. gemeint (§§ 133, 157).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119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wegen § 205 keine Verjährung.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535 Abs. 2 (+), auf Zahlung der 26 Raten.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288 Abs. 1 S.1 (Zinsen auf die Raten?)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B1 betreffend Geldschuld?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Schuld aus § 535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Verzug von B1?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beurteilt sich nach §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maßgeblich, ob Zahlung jeweils monatlich fällig war.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B hatte vom 23.07.2018 bis 16.10.2024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Leistungsver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weigerungsrecht, § 3 Abs. 3 S.3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LeasingV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in dieser Zeit nicht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nach Sinn und Zweck von § 3 Abs. 3 S.3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rückwir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Klagabweisung B1-L entfallen.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Verzug von B1 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33707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muss B1 auch die verlangten Zinsen aus § 288 Abs. 1		S.1, Abs. 2 zahlen.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B1 wird antragsgemäß verurteilt.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Klage gegen B2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765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Bürgschaftsvertrag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am 11.06.2017.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keine Bedenken, insbesondere nicht § 138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Entstehung einer zu sichernden Hauptschuld?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aus § 535 Abs. 2 wegen der offenen Leasingraten.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entstanden.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80065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Der Bürge kann gemäß § 768 Abs. 1 S.1 die dem 				Hauptschuldner zustehenden Einreden erheben.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(-), B1 hat keine Einreden,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Verjährung, § 214 Abs. 1 (der Bürgschaftsforderung)?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Einrede erhoben?	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Verjährungsfristbeginn?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Bürgschaft verjährt eigenständig ab Fälligkeit der				Hauptschuld, also teilweise schon ab 31.12.2018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reguläres Verjährungsfristende?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teilweise schon 31.12.2021, § 195.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rechtzeitig gehemmt?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43495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204 Abs. 1 Nr.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erst am 02.12.2024.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205?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muss bei interessengerechter Auslegung					des § 3 Abs. 3 S.3 auch zu Lasten des Bürgen						gelten, Wertung des § 768 Abs. 1 S.1.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 	Auch B2 schuldet die 26 Raten, § 765 Abs.1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Umfasst die Bürgschaftsschuld auch die Zinsen?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767 Abs. 1 S.2.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10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B1 und B2 werden „wie Gesamtschuldner“ verurteilt, an	K die 26 Raten sowie die Verzugszinsen zu zahlen.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70044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11 -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Klage des K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keine Bedenken; zuständig ist das LG, in dessen Bezirk	die Eheleute B wohnen (§§ 12, 13, 29 ZPO).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auf Werklohn,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§ 631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wirksamer Werkvertrag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Eheleute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641 Abs. 1: erst mit Abnahme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Abnahme erfolgt?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17277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von den Eheleuten verweigert.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Abnahme fingiert (§ 640 Abs. 2 S.1)?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Werk war nicht vertragsgemäß; Eheleute B muss-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das Werk nicht abnehmen, § 640 Abs. 1 S.2.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IV.Die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Klage des K gegen die B wird als unbegründet ab-		gewiesen.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Widerklagen der Eheleute B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1: Widerklage auf Beseitigung des Mangels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Rechtshängigkeit der Klage, Identität der Parteien,		keine bloße Verneinung des Klagebegehrens, dieselbe 		Prozessart und „Konnexität“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33 Abs. 1 ZPO (sofern	Letzteres überhaupt besondere Prozessvoraussetzung ist).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 der Widerklage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3098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wenn B einen Anspruch gegen K auf Beseitigung des	Mangels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aus §§ 634 Nr. 1, 635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Wirksamer Werkvertrag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Mangel des Werkes?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hier kommt nur ein Sachmangel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633 Abs. 2 S.1				in Betracht.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Abweichung der Ist- von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Sollbeschaffenh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es fehlt „Clean-Top“ Beschichtung.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maßgeblicher Zeitpunkt?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das ist streitig: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M1: 	bei Abnahme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  	hier (-)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3847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M2:	bei Fertigstellung des Werkes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hier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M3:	bei Angebot zur Abnahme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hier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ist Abnahme maßgeblich; Ausnahme nur,					wenn der Besteller nicht mehr Nacherfüllung					verlangen kann, das Rechtsverhältnis also in 					ein </a:t>
            </a: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Abrechnungsverhältnis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übergegangen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(-), Eheleute B verlangen Nacherfüllung.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Anspruch aus §§ 634 Nr. 1, 635 Abs. 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aus §§ 631 Abs. 1, 633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der Klageantrag wird entsprechend ausgelegt wer-		den können und müssen, dass auch dies beantragt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III.	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Widerklage ist aus § 631 Abs. 1 begründet.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014757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196752"/>
            <a:ext cx="8928992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2: Widerklage auf Vorschuss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erneut unproblematisch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allenfalls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§ 637 Abs. 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maßgeblich, ob hier ein Sachmangel vorliegt.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(s.o.):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wenn der Besteller nicht mehr (Nach-) Er-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verlangen kann, also ein Abrechnungsverhältnis	entstanden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erneut (-), die B wollen nicht bloß „abrechnen“.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Widerklage ist unbegründet; hier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Ausle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also Klage aus § 633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3: Widerklage auf Ersatz von Euro 13.000,-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Zulässigkeit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erneut 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79427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483905"/>
            <a:ext cx="8928992" cy="4611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Kursübersicht</a:t>
            </a:r>
          </a:p>
          <a:p>
            <a:pPr algn="ctr"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Grundlagen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BGB AT:	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1 – 4		1.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FF000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FF0000"/>
                </a:solidFill>
                <a:latin typeface="Frutiger Linotype" pitchFamily="34" charset="0"/>
              </a:rPr>
              <a:t> AT 1:					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Fälle 5 – 7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BT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</a:t>
            </a:r>
            <a:r>
              <a:rPr lang="de-DE" sz="2400" dirty="0">
                <a:solidFill>
                  <a:srgbClr val="FF0000"/>
                </a:solidFill>
                <a:latin typeface="Frutiger Linotype" pitchFamily="34" charset="0"/>
              </a:rPr>
              <a:t>8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 –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11		2.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1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						Fälle 12 – 15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SachenR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2 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KreditSichR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</a:t>
            </a:r>
            <a:r>
              <a:rPr lang="de-DE" sz="2400" dirty="0">
                <a:solidFill>
                  <a:srgbClr val="5F5F5F"/>
                </a:solidFill>
                <a:latin typeface="Frutiger Linotype" pitchFamily="34" charset="0"/>
              </a:rPr>
              <a:t>Fälle 16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 – 20		3. Tag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BT 2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				Fälle 21 – 24</a:t>
            </a:r>
          </a:p>
          <a:p>
            <a:pPr marL="457200" indent="-457200">
              <a:spcAft>
                <a:spcPts val="500"/>
              </a:spcAft>
              <a:buAutoNum type="alphaUcPeriod"/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SchuldR</a:t>
            </a:r>
            <a:r>
              <a:rPr lang="de-DE" sz="2400" b="1" dirty="0">
                <a:solidFill>
                  <a:srgbClr val="00B050"/>
                </a:solidFill>
                <a:latin typeface="Frutiger Linotype" pitchFamily="34" charset="0"/>
              </a:rPr>
              <a:t> AT 2 / </a:t>
            </a:r>
            <a:r>
              <a:rPr lang="de-DE" sz="2400" b="1" dirty="0" err="1">
                <a:solidFill>
                  <a:srgbClr val="00B050"/>
                </a:solidFill>
                <a:latin typeface="Frutiger Linotype" pitchFamily="34" charset="0"/>
              </a:rPr>
              <a:t>SchadErsR</a:t>
            </a:r>
            <a:r>
              <a:rPr lang="de-DE" sz="2400" dirty="0">
                <a:solidFill>
                  <a:srgbClr val="00B050"/>
                </a:solidFill>
                <a:latin typeface="Frutiger Linotype" pitchFamily="34" charset="0"/>
              </a:rPr>
              <a:t>:	Fälle 25 – 26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71618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Begründetheit der Widerklage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Anspruch aus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§§ 634 Nr. 4, 280 Abs. 1, Abs. 3, 281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Wirksamer Werkvertrag?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Mangel des Werkes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maßgeblich, ob das Vertragsverhältnis bereits in ein			Abrechnungsverhältnis (nicht: Rückabwicklungs-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übergegangen ist, die Eheleute B also 				nicht mehr (Nach-) Erfüllung verlangen können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so hier, da die B Schadensersatz statt der Leistung				verlangen (s. § 281 Abs. 4), und dies nicht als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gro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ßen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SchadErs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(sonst § 281 Abs. 5)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also Mangel des Werkes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erfolglose Fristsetzung oder Entbehrlichkeit?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404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196752"/>
            <a:ext cx="8928992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Frist gesetzt und erfolglos verstrichen.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280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13.000,-; beachte aber: fiktive Mängel-			beseitigungskosten würden nicht ersetzt (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VII.				Senat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das gehe nur über § 637 Abs. 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Widerklage ist zulässig und begründet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Variante 4: Abwandlung von Variante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wieder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maßgebl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., ob 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Abrechnungsverh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übergegangen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bei Vorschuss nach § 637 Abs. 3 ausnahmsweise (+),				wenn der Besteller (wie hier) nicht mehr (Nach-) Er-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füllung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verlangen kann, weil er diese ernsthaft 					und endgültig ablehnt.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hier ist die Vorschussklage begründet.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88867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12 -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keine verbotene Eigenmacht verübt.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Besitzer des Wohnmobils?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er das Eigentum erworben und nicht wie-			der verloren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Erwerb von U / P gemäß § 929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Einigung zwischen K und U / P?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K selbst war nicht beteiligt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er wurde aber von M vertreten, § 164 Abs. 1 S.1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8257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Fraglich jedoch, mit wem sich M namens des					K geeinigt haben will: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U hat nicht gehandelt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P hat nicht in eigenem Namen gehandelt,						sondern mit dem Namen B unterzeichnet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das ist „Handeln unter fremdem Namen“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Hier ist zu unterscheiden: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-&gt;	bei der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„bloßen Namenstäuschung“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							liegt ein Eigengeschäft des Handelnden							(= P)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-&gt;	bei der sog.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„Identitätstäuschung“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liegt							ein Fall vergleichbar der Vertretung oh-							ne Vertretungsmacht vor, so dass die 							§§ 164 ff., insbes. §§ 177 ff., mindestens							analog gelten.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0306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wer bei dem Erwerb						eines gebrauchten Kfz Geschäftspartner							wird, wenn der Veräußerer unter fremdem						Namen des im Kfz-Brief Eingetragenen							handelt.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es ist zu differenzieren: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bei sofortigem Leistungsaustausch 								will Erwerber mit dem Gegenüber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trahieren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irrt sich also nur über den Na-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bei aufgeschobenem Leistungsaustausch							tritt die Identität des Eingetragenen in							den Vordergrund.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hier: Ersteres.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also Einigung zwischen K und P?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0355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(-), ersichtlich handelte P (als „B“) für U,							es sollte also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U„berechtigt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verpflichtet“						werden („Geschäft für den, den es angeht“)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Einigung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929 S.1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Übergabe U an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vollständiger Besitzverlust bei U, K erwarb					unmittelbaren Besitz (M war sein Besitzdiener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855), auf Veranlassung des U.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Berechtigung des U?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weder Eigentümer noch vom Eigentümer B					ermächtigt.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gutgläubiger Erwerb des K von U gemäß § 932					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Verkehrsrechtsgeschäft U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07177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Rechtsscheinstatbestand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zugunsten des U?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§ 1006 Abs. 1, notfalls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Abs. 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kein Abhandenkommen, § 935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U hat unterschlagen.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K „nicht in gutem Glauben“, § 932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wer sich den Kfz-Brief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nicht vorlegen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lässt, ist stets bösgläubig.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K hat sich (= dem M) das täuschend							echt aussehende Papier vorlegen lassen.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ist der Veräußerer nicht eingetragen,							trifft den Erwerber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eine 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Nachfor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schungspflicht</a:t>
            </a:r>
            <a:endParaRPr lang="de-DE" sz="2400" b="1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hier (-), Veräußerer war zwar U, aber								Namenstäuschung; keine weitergehen-							de Nachforschungspflicht des K / M.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5588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 also hat K das Eigentum gutgläubig gemäß §§ 929				S.1, 932 Abs. 1 S.1 von U erworben; für einen Verlust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des Eigentums danach ist nichts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Ausschluss des Anspruchs durch Recht zum Besitz,				§ 986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zugunsten des B ist nichts ersichtlich; er hat das			Eigentum am Fahrzeug verloren.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985 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war B bösgläubig, noch ist dem K das Fahrzeug	abhanden gekommen.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hat das Eigentum des K nicht schuldhaft rechtswidrig	verletzt.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896018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hat den Besitz am Fahrzeug nicht ohne rechtlichen	Grund, sondern aufgrund wirksamer Sicherstellung erlangt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 Fall 12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aus § 985 Herausgabe des Wohnmobils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91020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13 -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Klage auf Herausgabe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auf die zulässige Herausgabeklage wird B verurteilt, so-	weit K ein darauf gerichteter, durchsetzbarer Anspruch 	gegen B zusteht.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jetziger Besitzer des Pkw?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frühere Besitzerin, der der Besitz durch verbotene			Eigenmacht entzogen wurde?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verbotene Eigenmacht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858 Abs. 1 kann, wie			sich aus § 869 ergibt,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dem unmittelbaren				Besitzer verübt werden; das war K aber nicht.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466762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9 -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Klage ist begründet, soweit K ein durchsetzbarer Anspruch gegen die B-GmbH zusteht.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280 Abs. 1, Abs. 3, 281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Anwendbarkeit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keine Sonderregeln zugunsten des Vermieters im 		Mietrecht.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wirksamer Mietvertrag vom 12.01.2014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Pflichtverletzung der B-GmbH?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Verstoß gegen die Nrn. 2 und 3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Mietvertra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die wirksam individualvertraglich vereinbart 				worden sind (bei AGB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problemat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§ 307 Abs. 2 Nr. 1).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40902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der mittelbare Besitzer kann aber nach § 869 den				Anspruch aus § 861 Abs. 1 geltend machen, wenn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gen seinen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Besitzmittler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hier P) verbotene Eigen-			macht verübt worden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maßgeblich, ob P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Probefahrt unmittelbarer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wurde; dann könnte S (als Besitzdiener des B,			§ 855) ihm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verbotene Eigenmacht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858 				Abs. 1 verübt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Wer bei einer Probefahrt unmittelbarer Besitzer 				ist, wird nicht einheitlich beurteilt: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bei einer Probefahrt zum Erwerb eines Kfz						nimmt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an, der Fahrer sei Besitzdiener 					des Autoverkäufers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BGH NJW 2020, 3711)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-	die Gegenansicht nimmt unmittelbaren Besitz					des Fahrers an, da er die Schlüssel „hält“.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97765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Dieser Streit wird vielfach übertragen auf die					Probefahrt nach einer Reparatur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kann nicht sein.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WerkV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BMV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868.				Der mittelbare Besitzer (= Besteller) kann nicht					zugleich Besitzdiener seines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Besitzmittlers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Werk-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unternehmer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sein.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Maßgeblich also, ob der Werkunternehmer mit					Übergabe der Schlüssel an den Besteller seinen					bisherigen unmittelbaren Besitz verliert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kommt darauf an, ob er nach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Verkehrsan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schauung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die Gewalt über das Fahrzeug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aufgege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hat; daran kann es fehlen, wenn er an der Pro-				befahrt selbst oder durch Mitarbeiter teilnimmt.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616984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so hier; ersichtlich wollte S (für B) die Gewalt über				das Auto vor Klärung der Vergütungsfrage nicht				vollständig aufgeben (s. § 856 Abs. 1).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also war P noch nicht wieder unmittelbarer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sondern mittelbarer Besitzer oder Mitbesitzer.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weder verbotene Eigenmacht des B (durch S)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P noch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861 Abs. 1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Eigentümerin des Pkw?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K hat das Eigentum am Pkw erworben und nicht				wieder verloren.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845118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Ist K auch Eigentümerin des (ausgebauten) Aus-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tauschmotors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mangels Übereignung nur (+), wenn sich das Eigen-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am Auto auf den Austauschmotor erstreckte				hier allenfalls nach § 947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der Originalmotor ist wesentlicher Bestandteil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§ 93, der Austauschmotor hingegen nicht, da für				diesen § 93 nicht erfüllt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K nur Eigentümerin des Pkw.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Anspruch ausgeschlossen?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wegen eines Rechtes zum Besitz gemäß § 986?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eigenes Besitzrecht des B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K, Abs. 1 S.1, 1.Var.?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aus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Vertrag?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nur zwischen B und P.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70726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dingliches Besitzrecht?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keine Sache des Bestellers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647, ein						gutgläubiger Erwerb gesetzlicher Pfandrechte					ist wegen § 1257 nicht möglich (ganz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berechtigte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GoA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sog. pflichtengebundener Geschäftsführer;					bei abschließender Regelung der Entgeltfrage					(wie hier): Vorrang des Vertragsverhältnisses.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Zurückbehaltungsrecht?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allenfalls als „nicht-mehr-berechtigter-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analog §§ 994 Abs. 1, 1000 S.1; aber auch					hier gilt der „Vorrang des Vertragsverhältnis-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kein eigenes Besitzrecht des B gegenüber					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986 Abs. 1 S.1, 1.Var.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40900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abgeleitetes Besitzrecht, § 986 Abs. 1 S.1, 2.Var.?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allenfalls aufgrund 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B hinsichtlich des				Werklohns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P, §§ 631 Abs. 1, 320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es ist aber streitig, ob B von P noch Werklohn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langen kann.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Beweislast des B.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auch kein abgeleitetes Besitzrecht.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 985 (+), aber ohne den Motor.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war B bei Besitzerwerb bösgläubig noch ist der	Wagen bei K (oder P) abhanden gekommen, vgl. oben.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ebenfalls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LeistBeziehg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P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B;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ersichtlich.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667746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zum 1. Teil: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den Pkw ohne Motor herausverlangen.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Klage auf Nutzungsausfallentschädigung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auf die ebenfalls zulässige Klage auf Entschädigung wird	B verurteilt, soweit K einen darauf gerichteten fälligen		und durchsetzbaren Anspruch gegen B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990 Abs. 2, 280 Abs. 1, Abs. 2,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Zeitraum des schädigenden Ereignisses?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 soeben: K war Eigentümerin, B nicht-berechtig-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Besitzer (im Zweifel).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= bösgläubig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990 Abs. 1 S.1,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Beweislast der K; es ist nicht sicher (= non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liquet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),			dass B vom Fehlen seines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ausging.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086177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990 Abs. 2, 280, 286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Weitere Ansprüche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nicht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 Fall 13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nur Herausgabe des Pkw (ohne Motor)		verlangen.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167937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14 -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989, 990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Zeitpunkt des schädigenden Ereignisses,			d.h. des Verkaufs von K an die X-GmbH?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B = Besitzerin der Videogerätesysteme?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 = Eigentümerin?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maßgeblich, ob sie das Eigentum an den Geräten				von C (rechtsgeschäftlich) erworben hat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allenfalls gemäß §§ 929 S.1, 931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Einigung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C?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konkludent durch Eintrag in die Liste „nun-					mehr K“; auch hinreichend bestimmt.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13065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Abtretung des Herausgabeanspruchs von C						an die K, §§ 931, 398?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es muss sich um 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Herausgabe-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handeln, da dingliche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abtret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bar sind.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Einigung C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zumindest konkludent, weil vereinbart						war, dass Sachen K gehören sollten, sich 							aber bei B befanden aufgrund 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Koope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rationsvertrages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(§§ 133, 157)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Berechtigung der C bezüglich entsprechen-						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Herausgabeansprüche?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wohl (+), muss nicht einmal vorliegen, da 						für § 931 der bloße Vorgang der Abtretung						ausreicht; von einem Erfolg ist keine Rede.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1469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Erfolglose Fristsetzung zur Leistung oder deren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behrlichkeit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im Juli 2025 erfolglos zweiwöchige Frist zur Vor-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nahme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Arbeiten erfolglos gesetzt.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B-GmbH?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wird vermutet; GmbH muss sich das Verhalten 			seiner Organe analog § 31 zurechnen lassen. Keine			Exkulpation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der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nach der Differenzmethode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			(bei ordnungsgemäßer Erfüllung durch die B-GmbH			wäre der Schaden vollständig entfallen).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aus §§ 280 Abs. 1, Abs. 3, 281 Abs. 1 S.1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erloschen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435422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Berechtigung der C bezüglich der Geräte?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als Eigentümerin.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ist K Eigentümerin der Geräte.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kein Recht zum Besitz der B?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der Kooperationsvertrag war gekündigt.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maßgeblichen Zeitpunkt (am					15.10.)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(Nachträgliche) Kenntnis der B vom Fehlen ihres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sitzrechts, § 990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 muss nicht wissen, dass K Eigentümerin ist,				sondern dass sie kein Besitzrecht hat; die Tatsachen			waren ihr aufgrund der zugegangenen Kündigung			bekannt, und zwar ab 01.10.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Sache verschlechtert worden, untergegangen oder			aus anderem Grunde Herausgabe unmöglich?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09698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die Geräte sind noch da und auch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schlechtert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die §§ 989 ff. erfassen also nur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den aus Substanzbeeinträchtigung oder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verlust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989, 990 Abs. 1 S.2 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990 Abs. 2, 280 Abs. 1, Abs. 2, 286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maßgeblichen Zeitpunkt?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bösgläubig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990 Abs. 1 S.1 oder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§ 990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 am 15.10. im Verzug mit der Herausgabe, § 286?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Herausgabeanspruch aus § 985 war fällig, durch-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setzbar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Mahnung der K liegt auch vor, Vertreten-				müssen wird vermutet.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kausaler und ersatzfähiger Verzögerungsschaden?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38022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Kann sich allenfalls auf die Euro 2.500,-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entgange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Gewinn beziehen, aber nicht auf die geltend				gemachten gesamten Euro 15.000,-.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Das ist (faktisch) „Schadensersatz statt der Leistung“.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§§ 990 Abs. 2, 280 Abs. 1, Abs. 2, 286 Abs. 1 S.1 nur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2.500,-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280 Abs. 1, Abs. 3, 281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K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 im Zeitpunkt des schädigenden			Ereignisses (also am 15.10.)?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Anspruch aus § 985?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Ist § 985 ein Schuldverhältnis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§§ 280, 281?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sondern dinglicher Anspruch.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Können die §§ 280, 281 analog auf den dinglichen				Anspruch aus § 985 angewandt werden?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8311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ist streitig, da auf diese Weise der Anspruch				(nach Fristablauf) zu einem „Zwangskauf“ des					Besitzers führen könnte.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spricht nicht gegen die Anwendung der 					§§ 280, 281 auf § 985; vielmehr ist der Vergleich					zu obligatorischen Herausgabeansprüchen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rechtfertigt; diese fallen ohne Weiteres unter 					die §§ 280, 281.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„Schuldverhältnis“ (+).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 = fällige Leistung nicht erbracht?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Besitz an den Geräten nicht herausgegeben.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erfolglose Fristsetzung oder Entbehrlichkeit?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10 Tage.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Vertretenmüssen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B?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09013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wird vermutet; keine Exkulpation; das wäre nur			anders, wenn B sich in nicht zu vertretender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wissheit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über die Berechtigung der K befand; dafür			hätte es aber Zweifel an der Berechtigung der K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müssen, die B nicht ausräumen konnte. Nicht er-			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„statt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Leistg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Euro 15.000,- (Wert der Geräte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inkl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Gewinn).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§§ 280 Abs. 1, Abs. 3, 281 Abs. 1 S.1 (+)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15.000,-.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 Fall 14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 die Euro 15.000,- verlangen (B kann sich 		dann allerdings auf § 255 (analog) berufen).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24877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15 </a:t>
            </a:r>
            <a:r>
              <a:rPr lang="mr-IN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Lösungsskizze: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Zustimmung zur Grundbuchberichtigung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 § 894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Grundbuch zugunsten von B1 und zulasten 		von K unrichtig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B1 nicht Eigentümerin geworden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B1 kann Eig.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90 Abs. 1 ZVG erworben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zwar zunächst durch Zuschlag; dieser wurde jedoch		im Beschwerdewege wieder aufgehoben. Dann entfällt		der Eigentumserwerb „ex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tunc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s. § 90 Abs. 1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 also Grundbuch zugunsten von B1 und zulasten von			 K	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98338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09785-7026-137E-8D5B-982C3BEB64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46D7AD9-7BD1-2AC3-020B-CF747B044AD8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500.000,-?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Woher soll entsprechendes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kommen?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 	naheliegend wäre, da BGH auf das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RVerhältnis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§ 894 die Vorschriften des EBV analog anwendet				(„Buchbesitzer“),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 § 1000 S.1 zu prüfen.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-	BGH: aus § 273 Abs. 2; fehlende Fälligkeit nach 					§ 1001 S.1 schade nicht: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soll nach </a:t>
            </a:r>
            <a:r>
              <a:rPr lang="de-DE" sz="2400" b="1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75, 288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darauf beruhen, „dass die Heraus-	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gabe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eines ‚Gegenstandes‘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273 Abs. 2 auch ein her-	ausverlangtes Buchrecht“ umfasse, „der Bucheigentümer 	die Verwendungen gerade auf das von diesem Recht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troffene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Eigentum gemacht hat und ihm damit bereits mit 	der Zustimmung zur Eigentumsumschreibung ein 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Siche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i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rungsmittel</a:t>
            </a:r>
            <a:r>
              <a:rPr lang="de-DE" sz="24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für seine Verwendungen entzogen“ werde. 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3000E03-6CBA-4DF5-1A9A-77489065359F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446216-F964-1A48-0DB7-B75FCC9F4EA4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5205919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9AFD70-1000-20F6-158D-77545DF18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F2469BF-D8A6-4D28-DD6D-25870109C654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Voraussetzungen des § 273 Abs. 2 (ohne Fälligkeit)?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Anspruch auf Verwendungsersatz?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aus § 996 (direkt)?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„EBV“ im Zeitpunkt der Vornahme der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poten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tiellen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 Verwendungen?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 war Eigentümer, B1 nicht-berechtigte Be-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sitzerin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bei Hausbau.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B1 weder bei Besitzerwerb bösgläubig noch vor					(potentiellen) Verwendungen Kenntnis vom 					fehlenden Besitzrecht (§ 990 Abs. 1 S.1 und S.2)					und auch nicht verklagt (sonst § 996 (-))?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Kenntnis allenfalls ab 01.04.2024.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Hausbau = Verwendungen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996?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nach 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BGHZ 41, 157 ff.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Grindelhochhaus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“)?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0B76662D-A50F-5B53-CB06-B16E2855A162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B3B7887-2F4F-732D-58ED-08FC560CEAB5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3339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B38C6-D897-F72D-9416-7A51DA6915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7728FC0F-10ED-73B2-DA53-6F399B977AB7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fraglich, da nur Aufwendungen auf eine Sa-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erfasst waren, die sie nicht grundlegend						umgestalteten; Wochenendhaus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Einfa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milienhaus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könnte grundlegende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Umge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staltung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sein (enger Verwendungsbegriff)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Aufgabe des engen Verwendungsbegriffs: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Wortsinn spricht gegen enges Verständnis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Historie spricht gegen enges Verständnis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keine systematischen Argumente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also entscheidend der Telos: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-&gt; erhebliche Abgrenzungsprobleme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-&gt; dem Besitzer bliebe nur das wirt-								  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schaftlich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sinnlose Wegnahmerecht							    nach § 997 (da § 951 gesperrt ist).	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F717128-7F58-470F-8F3E-B2483722913E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7665674-98F9-950A-4526-C4BDCF0F99B5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0769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C59287-AFBD-147E-FE3F-4542C019F2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976E8F6-0BDF-E75C-2081-9CA5E5993E6C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haben B1 und B2 durch Hausbau Ver-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wendungen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996 getätigt.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„nützlich“?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 dauerhafte Werterhöhung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ob maßgeblich die objektive Verkehrs-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werterhöhung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Euro 500.000,-?) oder 							Werterhöhung subjektiv für 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Eigentü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Euro 0,-?)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auch dieser Meinungsstreit muss durch Aus-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996 ermittelt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Wortlaut spricht für objektives Verständnis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Gesetzgeber hat den „gemeinen Wert“ 						   bzw. Verkehrswert für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maßgebl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gehalten.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systematisch spricht § 997 Abs. 2 für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objek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 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tives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Verständnis (als arg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8056BD8B-7EC1-22EB-AC6A-3598A97AD675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693761-60FC-4D1F-B4A4-62D3C74F15E6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123991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nichts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Verjährung, § 214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Verjährungseinrede erhoben?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von der B-GmbH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Wann begann Verjährungsfrist zu laufen?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könnte sich nach § 548 Abs. 1 S.2 richten, d.h. mit				Rückgabe der Mietsache am 30.06.2024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Handelt es sich bei dem Anspruch aus §§ 280, 281				um einen solchen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548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wegen Verschlechterung der Mietsache.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Verjährungsbeginn ab 30.06.2024?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problematisch: zu jener Zeit war der Anspruch ja				noch nicht einmal entstanden; kann der Anspruch				dann schon verjähren?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916149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D56ECE-0F56-DA3F-3A4C-91B511BEB1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5A78EE5-ED37-7A84-C4C6-2FA30644E3EB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 	damit erneut Telos maßgeblich: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ähnlich dem „Verwendungsbegriff“ er-							reicht nur ein obj. Verständnis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ausrei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Schutz für den Besitzer; die								subjektive Bestimmung würde den Be-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wieder auf das regelmäßig wert-							lose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WegnahmeR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aus § 997 verweisen;							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Eig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ist durch die erheblichen Ein-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schränkungen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§ 996 ausreichend 							geschützt; er muss nur die „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Verwendun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gen“ des Besitzers ersetzen.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-	damit ist aber auch klar, dass nicht Euro							500.000,-, sondern nur Euro 320.000,- zu							ersetzen sind (§ 996 ist kein Bereiche-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rungsanspruch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!).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2EADCE0-543E-9F8A-F28A-869B57916192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976AD7D6-C20E-E086-7C28-4E4932028EAA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76566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D886B-EC13-BFF8-53F7-DBB9A979A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A770EE6E-FCF5-5D24-180D-F4DB6D6F8D46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nützliche Verwendungen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				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kein Ausschluss des Anspruchs?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kann sich aus § 1004 Abs. 1 S.1 ergeben.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wenn K von B1 die Beseitigung des EFH							verlangen kann, wäre 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widersprüch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dass er B1 und B2 die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Verwendun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gen hierfür ersetzen müsste.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kann K von B1 (und B2) die Beseitigung 							des Hauses verlangen, § 1004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Anspruch entstanden?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(i)	K = Eig. des Grundstücks?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(ii)	Hausbau Störung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1004 										Abs. 1 S.1?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375B5A69-DCDA-FC6A-C33C-06DB9E7659B1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1FB72AC-1839-BCAC-4955-ED93864D63DC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25411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CE964B-E3E2-40F6-B477-007AC18FF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8D6D0C8-A52B-516C-C8F3-F0CE6D38F2A9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jeder dem § 903 S.1 wider-									sprechende Zustand; eine fort-									dauernde	„Rechtsusurpation“ ist 									nicht erforderlich.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(iii)B1 und B2 Störer?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(+), Handlungs- (mindestens Zu-									stands-) 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störer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(iv)	keine Duldungspflicht des K, 										§ 1004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Duldungspflicht wegen Vorrangs									der §§ 987 ff.?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Meinung 1: § 1004 geht vor.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Meinung 2: der gutgläubige und									unverklagte Besitzer muss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schützt werden.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AF9BCEEC-520F-0CF6-A4C7-306B576AD4E6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ACD9762B-7D21-17C8-44DD-7183B081BD8B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23927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50A890-16F6-3DF8-A65D-E9F669A813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56A73BB-BC44-BD1D-1320-AA566D59F7AF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also auch dieser Streit zu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	scheiden.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-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		arg § 993 Abs. 1, 2.Hs.:auch wenn									§ 1004 kein SE-Anspruch ist, ist er									häufig einem Anspruch auf Na-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turalrestitution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vergleichbar; das									Zusammenspiel §§ 993 und 989									zeigt, dass der gutgläubige und 									unverklagte Besitzer hier schutz-									würdig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also kein Anspruch K gegen B1 (und								B2) aus § 1004 Abs. 1 S.1, daher auch								kein Ausschluss des § 996 hieraus.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Ausschluss wegen § 997 Abs. 1?	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EA50C53-6B08-7143-2A18-01E2A172AA9E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0C9EC39-6F68-597E-CDCD-F93CB28083EB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490650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7441A8-7690-DBC5-F443-F3B44CADCD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DCF7456-4CE1-60EA-3EB5-01216C0F59E4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§ 997 Abs. 1 begründet ein Wegnahme-							„recht“, 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Wegnahme„pflicht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 des Be-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sitzers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kann also § 996 nicht ausschließen						(anders als §§ 951, 812; s. BGHZ 41, 157 ff.).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 	also Anspruch B1 (und B2) gegen K aus § 996					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Anspruch erloschen?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1001 S.1; aber (wie oben dargelegt)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§ 273 Abs. 2 ausnahmsweise unbeachtlich.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also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B1 wegen § 996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894 (+), aber nur Zug um Zug gegen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Zah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von Euro 320.000,-.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6CB7CBB-CA46-7716-8C3A-7D5DECE66B28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D99468C-6AEF-F088-F30F-B83CCE3D16B6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3644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8D74D3-2516-3A6B-65FE-73889487A3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98D2197-9A3D-8BA4-841F-659B9D90C8EC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keine unerlaubte Handlung zur Erlangung der Grund-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buchposition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B1 etwas erlangt?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Grundbuchposition.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in sonstiger Weise auf Kosten von K?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der Staat leistet nicht; Unmittelbarkeit der Ver-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mögensverschiebung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ohne rechtlichen Grund?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Zuschlagswirkung endet „ex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tunc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“, § 90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B72EEE8-7A52-5032-B8C5-E2F744A1D9B4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A6B2B76-A066-7FE7-31D6-EDB61F4BF80E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8448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194310-9172-2AD0-5A57-8DB03F45B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DF54D0E-047B-D17D-1247-C30C12CA28B8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aber erneut nur gegen Zahlung von Euro 320.000,-,		§§ 273 Abs. 2, 274.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zum 1.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GB-Berichtigung von B1 verlangen, aber nur Zug 	um Zug gegen Zahlung von Euro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Beseitigung des Wohnhauses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s. bereits oben zu § 1004 Abs. 1 S.1: dieser Anspruch ist	aufgrund Duldungspflicht (s. § 993 Abs. 1, 2.Hs.)		ausgeschlossen.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3.	Teil: Herausgabe und Räumung des Wohnhauses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B1 und B2 sind nicht fehlerhafte Besitzer, § 858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1FAFB4D-9D65-79FD-642C-6493504F63DD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35682DEA-FB5A-5D74-EF43-E0AC36312D03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191516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56AA86-CB5F-4E55-9C34-AA397D837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E563706-A367-1DA2-B501-D1603FC9E7F8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B1 und B2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Anspruch ausgeschlossen gemäß § 986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allenfalls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das führt aber nur zur Ver-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urteilung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Zug um Zug.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aber nur gegen Zahlung von Euro 320.000,- (s.o.), 		§ 274 (was nach BGH NJW 1995, 2627 ff.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sein soll).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IV.Ergebnis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§ 985 (+), aber nur Zug um Zug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gilt ohnehin nur für bewegliche Sachen.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74CA011F-B41F-11E4-67A2-AE3F0C7CA22C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CC71353-E6FE-3538-B3E1-6AB3A551C41D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4097483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8BF83-4129-C4CC-4E14-50260E92E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5B45F9E-BEBA-B28D-3B3C-89F3261341DF}"/>
              </a:ext>
            </a:extLst>
          </p:cNvPr>
          <p:cNvSpPr txBox="1"/>
          <p:nvPr/>
        </p:nvSpPr>
        <p:spPr>
          <a:xfrm>
            <a:off x="107504" y="1171773"/>
            <a:ext cx="892899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vgl. oben (keine unerlaubte Handlung von B1 und B2).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aber wieder nur Zug um Zug gegen Euro 320.000,-.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Räumung? 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aus § 1004 Abs. 1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(+); zwar kein Anspruch auf Beseitigung des Wohnhauses	(s.o.), wohl aber auf Räumung, da die Sachen von B1 und 	B2 das Eigentum des K fortwährend stören; erneut gilt		aber § 273 Abs. 2 (mindestens entsprechend).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zum 3.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B1 und B2 Herausgabe und Räumung des 		Grundstücks gegen Zahlung von Euro 320.000,- verlangen.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4.	Teil: Löschung der Grundschuld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894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BC0CE91B-A4D6-0B83-2E9E-A5AE5FB67016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19C44AA-DCC7-EE2C-6C80-4846471E2149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6553346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8775F9-1204-D75E-3373-75F702218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B193F76-CC80-DD07-4E2F-1B2A5AB8E725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GB zugunsten von B1 (und B2) und zu Lasten		des K 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die Bank C ist eingetragen (und hat gemäß § 892 		Abs. 1 S.1 Grundschuld gutgläubig erworben); Grund-		buch ist also auch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Bank C nicht falsch.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kein Anspruch aus § 894.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s.o.: keine unerlaubte Handlung von B1 und B2.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812 Abs. 1 S.1 ,2.Var.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§ 816 Abs. 1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lex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specialis; B1 hat hier als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Nichtbe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rechtigte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verfügt, und zwar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wirksam. Dann kann 	daneben kein Anspruch aus § 812 Abs. 1 S.1, 2.Var. auf Be-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seitigung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Grundschuld bestehen (vielmehr nur auf den	Erlös, den B1 (und B2) erzielt haben).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1D221EFF-54C1-047B-80EC-ED02A8F453CF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FA069B7D-2E11-BBEA-1F70-66776669F5D6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85520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arg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200 mit der offensichtlichen Ausnahme				in § 548 Abs. 1 S.2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=&gt;also Verjährungsfristbeginn am 30.06.2024.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reguläres Verjährungsfristende?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nach 6 Monaten, also mit Ablauf des 29.12.2024.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bis dahin verjährungshemmende Maßnahmen von K			ergriffen?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ggf. § 204 Abs. 1 Nr. 1: Erhebung der Klage auf die				Leistung.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aber zu jenem Zeitpunkt gab es ja den Anspruch				aus §§ 280, 281 noch gar nicht; kann das dann die				Verjährung hemmen?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auch unzulässige und unbegründete Klagen				hemmen die Verjährung, wenn wirksam erhoben				und Sachbefugnis der Parteien vorliegt; so hier.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036675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6CA9BA-DCB2-7302-E4F0-F6FCE8D64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0BEADDE4-D481-6E86-4525-D49DD7AF41A7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zum 4.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des K gegen B1 (und B2) auf Beseitigung 	der Grundschuld (vielmehr nur aus § 816 Abs. 1 S.1 auf 		Herausgabe der „Sicherung des Darlehens“).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5.	Teil: Nutzungsersatz 01.08.22 bis 31.12.2024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990 Abs. 1, 987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– B1, B2 im maßgeblichen Zeitraum?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wegen § 90 Abs. 1 ZVG (s.o.)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B1 und B2 waren nicht schon bei Besitzerwerb bös-			gläubig (s.o.); haben sie nachträglich von ihrem feh-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Besitzrecht erfahren, § 990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ab 01.04.2024 (s.o.).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B1 und B2 Nutzungen gezogen?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218912D6-A5AD-23FA-6855-585A21E73572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ECB5EB2-1C03-E8BC-703E-9E6F19908FB8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291262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E2615A-604A-2DC8-E8EF-4AA9E5FF85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E3C0FB13-73BA-4677-4BBD-7DAE2C428AD6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Gebrauchsvorteil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100, 2.Var. durch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Bewoh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EFH.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also schulden B1 und B2 für die Zeit vom 01.04.		bis 31.12.2024 Nutzungsersatz gemäß §§ 990 Abs. 1 S.2,		987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988 Abs. 1 für die Zeit davor?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K – B1, B2 im maßgeblichen Zeitraum?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ex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tunc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B1 und B2 in dieser Zeit Nutzungen gezogen?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s.o.: § 100,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B1 und B2 „unentgeltliche“ Besitzer?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sie hatten das Grundstück ersteigert.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aber: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B1 und B2 haben „rechtsgrundlos“ erworben.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CF167A4C-A62F-2B7A-F8A0-7E76C6495605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EF51D9F8-3FF0-D64D-D285-E6D4FD1DB80A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47715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D367B8-E292-564E-192D-136DCEA168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35FB247-1AE8-9BB9-302D-78560B844813}"/>
              </a:ext>
            </a:extLst>
          </p:cNvPr>
          <p:cNvSpPr txBox="1"/>
          <p:nvPr/>
        </p:nvSpPr>
        <p:spPr>
          <a:xfrm>
            <a:off x="107504" y="1268760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 NJW 2025, 1486: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der rechtsgrundlose Besitzer steht dem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unentgeltli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chen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gleich; da Sperrwirkung des EBV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818				Abs. 1 (§ 993 Abs. 1, 2.Hs.) muss Lösung über das EBV			gefunden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schulden B1 und B2 für die Zeit vom 01.08.22 bis			31.03.24 analog § 988 Abs. 1 ebenfalls Nutzungsersatz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Ergebnis zum 5. Teil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B1 und B2 schulden für die Zeit vom 01.08.22 bis 31.12.24	Nutzungsersatz aus EBV (Sperrwirkung in § 993 Abs. 1;		keine Saldotheorie und damit keine Verrechnung mit den 	Verwendungen von B1 und B2, da keine Rückabwicklung 	nichtiger Verträge; vielmehr § 273 Abs. 2 (keine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Aufrech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durch B1 und B2, da ihr Anspruch nicht fällig ist, 		§ 1001 S.1)).</a:t>
            </a:r>
          </a:p>
        </p:txBody>
      </p:sp>
      <p:sp>
        <p:nvSpPr>
          <p:cNvPr id="4" name="Rechteck 3">
            <a:extLst>
              <a:ext uri="{FF2B5EF4-FFF2-40B4-BE49-F238E27FC236}">
                <a16:creationId xmlns:a16="http://schemas.microsoft.com/office/drawing/2014/main" id="{ED3676A8-7CA9-1B10-AAE1-57BD5C46EE89}"/>
              </a:ext>
            </a:extLst>
          </p:cNvPr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20863AC-139F-FE33-4A37-BB755EAF92EF}"/>
              </a:ext>
            </a:extLst>
          </p:cNvPr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35595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16 -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 haben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 keine verbotene Eigenmacht verübt,		§ 858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B = Besitzer der (ausgebauten) Einbauküche?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K = Eigentümer?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sie das Eigentum erworben und nicht wie-			der verloren haben.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Erwerb allenfalls durch Zuschlag in der ZV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gemäß § 90 Abs. 1 ZVG?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dazu müsste die EBK wesentlicher Bestandteil sein.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225339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93?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ersichtlich nicht.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94 Abs. 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keine feste Verbindung bei EBK.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gemäß § 94 Abs. 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maßgeblich, ob die EBK zur Herstellung des						Gebäudes eingefügt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BGH, </a:t>
            </a: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regional unterschiedliche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kehrsauffassungen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-	hier jedenfalls (-), nachträglich eingefügt,						keine spezifische Anpassung, Haus befindet						sich in Süddeutschland.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kein Eigentumserwerb der K gemäß § 90					Abs. 1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Eigentumserwerb gemäß § 90 Abs. 2 ZVG?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776938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55 Abs. 1 ZVG?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wenn EBK nach § 20 Abs. 2 ZVG beschlag-					nahmt war.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gemäß §§ 20 Abs. 2 ZVG, 1120, 3.Var. nur, wenn					EBK Eigentum der Grundstückseigentümerin					(= T) geworden ist.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hier (-), T erwarb die Küche für ihre Eltern als					„Geschäft für den, den es angeht“, wollte also					selbst nie (auch nicht für eine logische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Sekun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de) Eigentümerin der EBK werden.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=&gt;	also § 55 Abs. 1 ZVG.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gemäß § 55 Abs. 2 ZVG?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Besitz der 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maßgeblich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55 Abs. 2 ZVG die						objektive Beurteilung durch Dritte.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6503025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Eigentum eines Dritten?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(+), gehörte den Eltern der T (=Eheleute B)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(3)	Haben diese ihr Recht nicht nach § 37 Nr. 5						ZVG geltend gemacht?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(4)	Maßgeblich also, ob die EBK „Zubehör“ ist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beurteilt sich nach § 97 Abs. 1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(a)	Bewegliche Sache?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nicht wesentlicher Bestandteil.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(b)	dem wirtschaftlichen Zweck einer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ande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(Haupt-) Sache zu dienen bestimmt?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dem Wohnzweck des Grundstücks.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(c)	in einem dieser Bestimmung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entspr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							räumlichen Verhältnis?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im Haus auf dem Grundstück.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042875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(d)	keine Ausnahme nach § 97 Abs. 1 S.2?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(+), regional in Süddeutschland ist EBK							Zubehör, 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wesentl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Bestandteil.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keine Ausnahme nach § 97 Abs. 2 S.1?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	(-), bloßes „Scheinzubehör“, da von den 							Eltern der T bloß zu einem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vorüberge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Zweck eingebaut (= der Mieter							baut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grds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 nicht endgültig ein).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also sind die K nicht Eigentümer gemäß § 90 Abs. 2				ZVG geworden.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985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1, Abs. 2 S.1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Bösgläubigkeit der B noch Abhandenkommen.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§§ 823 Abs. 1, 249 Abs. 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die B verletzen keine Rechte der K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3630605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812 Abs. 1 S.1, 2.Var.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 Erwerb auf Kosten der Eheleute K.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 Fall 16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 Anspruch der Eheleute K gegen die Eheleute B auf	Herausgabe der EBK.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939063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Klage war aber bis zum 29.12.2024 nur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iHv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				425.000,- erhoben; in restlicher Höhe verjährt?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 hat von Anfang deutlich gemacht, seinen					gesamten Schaden geltend machen zu wollen, die-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zu niedrig bestimmt; dann wird der ein-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heitliche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Schadensersatzanspruch in seiner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Verjäh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gehemmt.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Verjährung insgesamt (-).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Ergebnis zu Fall 9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 kann von der B-GmbH Euro 500.000,- verlangen. Die		Klage ist begründet.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5017128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Fall 10 - Lösungsskizze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B1 und B2 werden auf die zulässige Klage von K zur Zahlung der 26 Leasingraten verurteilt, soweit K darauf gerichtete, durchsetzbare Ansprüche gegen B1 und B2 hat.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800" b="1" u="sng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K gegen B1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535 Abs. 2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Mietvertrag zwischen K und B1?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der Finanzierungsleasingvertrag ist atypischer				Mietvertrag (= keine Gewährleistung), auf welchen			die meisten Vorschriften des Mietvertrages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unmittel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bar anwendbar sind, so auch § 535 Abs. 2.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wirksam?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selbst bei Nichtigkeit einzelner Bedingungen, § 306.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06435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107504" y="1340768"/>
            <a:ext cx="892899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auf Zahlung der 26 Raten entstanden.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nichts ersichtlich.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ggf. Verjährung, § 214 Abs. 1.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Einrede von B1 erhoben?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Verjährungsfristbeginn?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gemäß § 199 Abs. 1 für Raten aus 2018 am 31.12.2018,			aus 2019 am 31.12.2019, für die aus 2020 am 31.12.2020.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reguläres Verjährungsfristende?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gemäß § 195 3 Jahre später, d.h. spätestens am 				31.12.2021, 31.12.2022 und 31.12.2023.</a:t>
            </a:r>
          </a:p>
          <a:p>
            <a:pPr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bis dahin verjährungshemmende oder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neubeginnen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de Ereignisse?</a:t>
            </a:r>
          </a:p>
        </p:txBody>
      </p:sp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Textfeld 4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Crashkurs BGB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2. Tag</a:t>
            </a:r>
          </a:p>
        </p:txBody>
      </p:sp>
    </p:spTree>
    <p:extLst>
      <p:ext uri="{BB962C8B-B14F-4D97-AF65-F5344CB8AC3E}">
        <p14:creationId xmlns:p14="http://schemas.microsoft.com/office/powerpoint/2010/main" val="117098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11518</Words>
  <Application>Microsoft Macintosh PowerPoint</Application>
  <PresentationFormat>Bildschirmpräsentation (4:3)</PresentationFormat>
  <Paragraphs>776</Paragraphs>
  <Slides>69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69</vt:i4>
      </vt:variant>
    </vt:vector>
  </HeadingPairs>
  <TitlesOfParts>
    <vt:vector size="74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Henning Kiss</cp:lastModifiedBy>
  <cp:revision>163</cp:revision>
  <cp:lastPrinted>2012-03-26T17:18:40Z</cp:lastPrinted>
  <dcterms:created xsi:type="dcterms:W3CDTF">2012-03-09T10:38:50Z</dcterms:created>
  <dcterms:modified xsi:type="dcterms:W3CDTF">2025-09-06T06:53:30Z</dcterms:modified>
</cp:coreProperties>
</file>