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76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/>
    <p:restoredTop sz="92946"/>
  </p:normalViewPr>
  <p:slideViewPr>
    <p:cSldViewPr>
      <p:cViewPr varScale="1">
        <p:scale>
          <a:sx n="99" d="100"/>
          <a:sy n="99" d="100"/>
        </p:scale>
        <p:origin x="237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BA34F588-8F32-CE40-A0CF-7F6E9D81F75D}"/>
    <pc:docChg chg="modSld">
      <pc:chgData name="Henning Kiss" userId="a0df8af1cba7f864" providerId="LiveId" clId="{BA34F588-8F32-CE40-A0CF-7F6E9D81F75D}" dt="2024-10-16T17:21:11.506" v="32"/>
      <pc:docMkLst>
        <pc:docMk/>
      </pc:docMkLst>
      <pc:sldChg chg="modSp mod">
        <pc:chgData name="Henning Kiss" userId="a0df8af1cba7f864" providerId="LiveId" clId="{BA34F588-8F32-CE40-A0CF-7F6E9D81F75D}" dt="2024-10-16T17:20:04.103" v="7" actId="20577"/>
        <pc:sldMkLst>
          <pc:docMk/>
          <pc:sldMk cId="569267127" sldId="256"/>
        </pc:sldMkLst>
        <pc:spChg chg="mod">
          <ac:chgData name="Henning Kiss" userId="a0df8af1cba7f864" providerId="LiveId" clId="{BA34F588-8F32-CE40-A0CF-7F6E9D81F75D}" dt="2024-10-16T17:20:04.103" v="7" actId="20577"/>
          <ac:spMkLst>
            <pc:docMk/>
            <pc:sldMk cId="569267127" sldId="256"/>
            <ac:spMk id="2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11.677" v="15" actId="20577"/>
        <pc:sldMkLst>
          <pc:docMk/>
          <pc:sldMk cId="2716184894" sldId="260"/>
        </pc:sldMkLst>
        <pc:spChg chg="mod">
          <ac:chgData name="Henning Kiss" userId="a0df8af1cba7f864" providerId="LiveId" clId="{BA34F588-8F32-CE40-A0CF-7F6E9D81F75D}" dt="2024-10-16T17:20:11.677" v="15" actId="20577"/>
          <ac:spMkLst>
            <pc:docMk/>
            <pc:sldMk cId="2716184894" sldId="260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19.474" v="16"/>
        <pc:sldMkLst>
          <pc:docMk/>
          <pc:sldMk cId="476466877" sldId="277"/>
        </pc:sldMkLst>
        <pc:spChg chg="mod">
          <ac:chgData name="Henning Kiss" userId="a0df8af1cba7f864" providerId="LiveId" clId="{BA34F588-8F32-CE40-A0CF-7F6E9D81F75D}" dt="2024-10-16T17:20:19.474" v="16"/>
          <ac:spMkLst>
            <pc:docMk/>
            <pc:sldMk cId="476466877" sldId="277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22.515" v="17"/>
        <pc:sldMkLst>
          <pc:docMk/>
          <pc:sldMk cId="1348383082" sldId="278"/>
        </pc:sldMkLst>
        <pc:spChg chg="mod">
          <ac:chgData name="Henning Kiss" userId="a0df8af1cba7f864" providerId="LiveId" clId="{BA34F588-8F32-CE40-A0CF-7F6E9D81F75D}" dt="2024-10-16T17:20:22.515" v="17"/>
          <ac:spMkLst>
            <pc:docMk/>
            <pc:sldMk cId="1348383082" sldId="278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26.037" v="18"/>
        <pc:sldMkLst>
          <pc:docMk/>
          <pc:sldMk cId="29065513" sldId="279"/>
        </pc:sldMkLst>
        <pc:spChg chg="mod">
          <ac:chgData name="Henning Kiss" userId="a0df8af1cba7f864" providerId="LiveId" clId="{BA34F588-8F32-CE40-A0CF-7F6E9D81F75D}" dt="2024-10-16T17:20:26.037" v="18"/>
          <ac:spMkLst>
            <pc:docMk/>
            <pc:sldMk cId="29065513" sldId="279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29.681" v="19"/>
        <pc:sldMkLst>
          <pc:docMk/>
          <pc:sldMk cId="1195473287" sldId="280"/>
        </pc:sldMkLst>
        <pc:spChg chg="mod">
          <ac:chgData name="Henning Kiss" userId="a0df8af1cba7f864" providerId="LiveId" clId="{BA34F588-8F32-CE40-A0CF-7F6E9D81F75D}" dt="2024-10-16T17:20:29.681" v="19"/>
          <ac:spMkLst>
            <pc:docMk/>
            <pc:sldMk cId="1195473287" sldId="280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32.882" v="20"/>
        <pc:sldMkLst>
          <pc:docMk/>
          <pc:sldMk cId="1347446459" sldId="281"/>
        </pc:sldMkLst>
        <pc:spChg chg="mod">
          <ac:chgData name="Henning Kiss" userId="a0df8af1cba7f864" providerId="LiveId" clId="{BA34F588-8F32-CE40-A0CF-7F6E9D81F75D}" dt="2024-10-16T17:20:32.882" v="20"/>
          <ac:spMkLst>
            <pc:docMk/>
            <pc:sldMk cId="1347446459" sldId="281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36.698" v="21"/>
        <pc:sldMkLst>
          <pc:docMk/>
          <pc:sldMk cId="1766185805" sldId="282"/>
        </pc:sldMkLst>
        <pc:spChg chg="mod">
          <ac:chgData name="Henning Kiss" userId="a0df8af1cba7f864" providerId="LiveId" clId="{BA34F588-8F32-CE40-A0CF-7F6E9D81F75D}" dt="2024-10-16T17:20:36.698" v="21"/>
          <ac:spMkLst>
            <pc:docMk/>
            <pc:sldMk cId="1766185805" sldId="282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40.759" v="22"/>
        <pc:sldMkLst>
          <pc:docMk/>
          <pc:sldMk cId="1443491219" sldId="283"/>
        </pc:sldMkLst>
        <pc:spChg chg="mod">
          <ac:chgData name="Henning Kiss" userId="a0df8af1cba7f864" providerId="LiveId" clId="{BA34F588-8F32-CE40-A0CF-7F6E9D81F75D}" dt="2024-10-16T17:20:40.759" v="22"/>
          <ac:spMkLst>
            <pc:docMk/>
            <pc:sldMk cId="1443491219" sldId="283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44.201" v="23"/>
        <pc:sldMkLst>
          <pc:docMk/>
          <pc:sldMk cId="908942307" sldId="284"/>
        </pc:sldMkLst>
        <pc:spChg chg="mod">
          <ac:chgData name="Henning Kiss" userId="a0df8af1cba7f864" providerId="LiveId" clId="{BA34F588-8F32-CE40-A0CF-7F6E9D81F75D}" dt="2024-10-16T17:20:44.201" v="23"/>
          <ac:spMkLst>
            <pc:docMk/>
            <pc:sldMk cId="908942307" sldId="284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47.617" v="24"/>
        <pc:sldMkLst>
          <pc:docMk/>
          <pc:sldMk cId="1094124217" sldId="285"/>
        </pc:sldMkLst>
        <pc:spChg chg="mod">
          <ac:chgData name="Henning Kiss" userId="a0df8af1cba7f864" providerId="LiveId" clId="{BA34F588-8F32-CE40-A0CF-7F6E9D81F75D}" dt="2024-10-16T17:20:47.617" v="24"/>
          <ac:spMkLst>
            <pc:docMk/>
            <pc:sldMk cId="1094124217" sldId="285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53.021" v="25"/>
        <pc:sldMkLst>
          <pc:docMk/>
          <pc:sldMk cId="1977044425" sldId="286"/>
        </pc:sldMkLst>
        <pc:spChg chg="mod">
          <ac:chgData name="Henning Kiss" userId="a0df8af1cba7f864" providerId="LiveId" clId="{BA34F588-8F32-CE40-A0CF-7F6E9D81F75D}" dt="2024-10-16T17:20:53.021" v="25"/>
          <ac:spMkLst>
            <pc:docMk/>
            <pc:sldMk cId="1977044425" sldId="286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55.592" v="26"/>
        <pc:sldMkLst>
          <pc:docMk/>
          <pc:sldMk cId="1173269326" sldId="287"/>
        </pc:sldMkLst>
        <pc:spChg chg="mod">
          <ac:chgData name="Henning Kiss" userId="a0df8af1cba7f864" providerId="LiveId" clId="{BA34F588-8F32-CE40-A0CF-7F6E9D81F75D}" dt="2024-10-16T17:20:55.592" v="26"/>
          <ac:spMkLst>
            <pc:docMk/>
            <pc:sldMk cId="1173269326" sldId="287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0:58.411" v="27"/>
        <pc:sldMkLst>
          <pc:docMk/>
          <pc:sldMk cId="1780856091" sldId="288"/>
        </pc:sldMkLst>
        <pc:spChg chg="mod">
          <ac:chgData name="Henning Kiss" userId="a0df8af1cba7f864" providerId="LiveId" clId="{BA34F588-8F32-CE40-A0CF-7F6E9D81F75D}" dt="2024-10-16T17:20:58.411" v="27"/>
          <ac:spMkLst>
            <pc:docMk/>
            <pc:sldMk cId="1780856091" sldId="288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1:01.083" v="28"/>
        <pc:sldMkLst>
          <pc:docMk/>
          <pc:sldMk cId="1246729844" sldId="289"/>
        </pc:sldMkLst>
        <pc:spChg chg="mod">
          <ac:chgData name="Henning Kiss" userId="a0df8af1cba7f864" providerId="LiveId" clId="{BA34F588-8F32-CE40-A0CF-7F6E9D81F75D}" dt="2024-10-16T17:21:01.083" v="28"/>
          <ac:spMkLst>
            <pc:docMk/>
            <pc:sldMk cId="1246729844" sldId="289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1:03.730" v="29"/>
        <pc:sldMkLst>
          <pc:docMk/>
          <pc:sldMk cId="524643887" sldId="290"/>
        </pc:sldMkLst>
        <pc:spChg chg="mod">
          <ac:chgData name="Henning Kiss" userId="a0df8af1cba7f864" providerId="LiveId" clId="{BA34F588-8F32-CE40-A0CF-7F6E9D81F75D}" dt="2024-10-16T17:21:03.730" v="29"/>
          <ac:spMkLst>
            <pc:docMk/>
            <pc:sldMk cId="524643887" sldId="290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1:06.297" v="30"/>
        <pc:sldMkLst>
          <pc:docMk/>
          <pc:sldMk cId="125996074" sldId="291"/>
        </pc:sldMkLst>
        <pc:spChg chg="mod">
          <ac:chgData name="Henning Kiss" userId="a0df8af1cba7f864" providerId="LiveId" clId="{BA34F588-8F32-CE40-A0CF-7F6E9D81F75D}" dt="2024-10-16T17:21:06.297" v="30"/>
          <ac:spMkLst>
            <pc:docMk/>
            <pc:sldMk cId="125996074" sldId="291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1:08.902" v="31"/>
        <pc:sldMkLst>
          <pc:docMk/>
          <pc:sldMk cId="901909845" sldId="292"/>
        </pc:sldMkLst>
        <pc:spChg chg="mod">
          <ac:chgData name="Henning Kiss" userId="a0df8af1cba7f864" providerId="LiveId" clId="{BA34F588-8F32-CE40-A0CF-7F6E9D81F75D}" dt="2024-10-16T17:21:08.902" v="31"/>
          <ac:spMkLst>
            <pc:docMk/>
            <pc:sldMk cId="901909845" sldId="292"/>
            <ac:spMk id="3" creationId="{00000000-0000-0000-0000-000000000000}"/>
          </ac:spMkLst>
        </pc:spChg>
      </pc:sldChg>
      <pc:sldChg chg="modSp mod">
        <pc:chgData name="Henning Kiss" userId="a0df8af1cba7f864" providerId="LiveId" clId="{BA34F588-8F32-CE40-A0CF-7F6E9D81F75D}" dt="2024-10-16T17:21:11.506" v="32"/>
        <pc:sldMkLst>
          <pc:docMk/>
          <pc:sldMk cId="1558834765" sldId="293"/>
        </pc:sldMkLst>
        <pc:spChg chg="mod">
          <ac:chgData name="Henning Kiss" userId="a0df8af1cba7f864" providerId="LiveId" clId="{BA34F588-8F32-CE40-A0CF-7F6E9D81F75D}" dt="2024-10-16T17:21:11.506" v="32"/>
          <ac:spMkLst>
            <pc:docMk/>
            <pc:sldMk cId="1558834765" sldId="29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16.10.24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Zivilrechtsklausur vom 17.10.2024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kausaler und ersatzfähiger Schaden des 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wieder nur wegen der Schmerzen (§ 253 Abs. 2),			nicht wegen der Vase.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bis zu einer etwaigen Exkulpation Schadens-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satz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für die Schmerzen auch aus §§ 831 Abs. 1 S.1, 2.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Ergebnis zu Frage 2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 kann angemessenes Schmerzensgeld von V verlangen.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3: K gegen V und/oder L, auf Heilbehandlungskosten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	Teil: K gegen V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437 Nr. 3, 280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Haftungsbegründender Tatbestand?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90894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Haftungsausfüllender Tatbestand?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1.000,-; die Versicherungsleistung der				A schließt den Anspruch nach der Wertung von § 116			SGB X und § 843 Abs. 4 nicht aus (normative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Korrek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 / übergegangen?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auf A gemäß § 116 Abs. 1 SGB X übergegangen.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Ergebnis: §§ 437 Nr. 3, 280 Abs. 1 also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831 Abs. 1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damit ebenso 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zum 1. Teil von Frage 3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Kein Anspruch des K gegen V auf die Euro 1.000,-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09412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2.	Teil: K gegen L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Damit auch Ansprüche des K gegen L (etwa aus § 1 Abs. 1	S.1 ProdHaftG) wegen § 116 Abs. 1 SGB X auf die A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überge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gangen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4: K gegen L, Vase und Schmerzensgeld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437 Nr. 3, 280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L ist nicht Verkäufer; auch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VSD (Kaufvertrag V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L)	nicht denkbar, da für L nicht erkennbar, dass K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den entstehen könnte.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443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keine Herstellergarantie übernommen.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1 Abs. 1 S.1 ProdHaftG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97704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96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Sache beschädigt, Mensch verletzt.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durch den Fehler eines Produkts?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§§ 2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3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a) ProdHaftG.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L = Hersteller?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§ 4 Abs. 1 ProdHaftG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kausaler und ersatzfähiger Schaden des 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Vase im Wert von Euro 150,- und Schmerzensgeld			(s. dazu § 8 S.2 ProdHaftG).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Anspruch ausgeschlossen?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allerdings nur teilweise gemäß § 11 ProdHaftG; 			kein Schadensersatz für die Vase bis Euro 500,-.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17326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K kann von L ein angemessenes Schmerzensgeld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verlan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gen aus §§ 1 Abs. 1 S.1, 8 S.2 ProdHaftG.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 823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Eigentum und Körper verletzt.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durch eine dem L zurechenbare Verhaltensweise?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wenn er eine Verkehrssicherungspflicht verletzt			hat.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(+), Instruktionsfehler.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Rechtswidrigkeit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indiziert und nicht widerlegt.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78085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9692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Verschulden des L?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beachte 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BGHZ 51, 91 ff.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„Hühnerpest“: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bei der sog. Produzentenhaftung wird die Beweislast			hinsichtlich des Verschuldens in Anlehnung an § 836			zu Lasten des Produzenten umgekehrt; dieser muss			sich exkulpieren.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das ist bislang nicht erfolgt.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kausaler und ersatzfähiger Schaden des 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Vase Euro 150,- (hier kein Abzug nach § 11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Prod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HaftG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s. § 15 Abs. 2 ProdHaftG) und Schmerzensgeld			nach § 253 Abs. 2.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K erhält von L aus § 823 Abs. 1 vollen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densersatz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für die Vase und ein angemessenes Schmer-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zensgeld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24672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9692"/>
            <a:ext cx="8928992" cy="559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Ergebnis zu Frage 4: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 kann von L die Euro 150,- und ein angemessenes Schmer-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zensgeld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verlangen.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5: V gegen L, Euro 800,- plus entgangenem Gewinn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437 Nr. 3, 280 Abs. 1, Abs. 3, 281 Abs. 1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Wirksamer Kaufvertrag V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L über den Schrank?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auch nach wirksamem Rücktritt, § 325.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Mangel des verkauften Schrankes?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§ 434 Abs. 4 Nr.2.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erfolglose Fristsetzung oder Entbehrlichkeit?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V hat L keine Frist zur Nacherfüllung gesetzt.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52464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9692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entbehrlich?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gemäß § 445a Abs. 2, da V die Sache aufgrund				ihrer Mangelhaftigkeit zurücknehmen musste					(Mitursächlichkeit reicht).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L?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wird vermutet, keine Exkulpation (§ 280 Abs. 1 S.2).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kausaler und ersatzfähiger Schaden?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kann V überhaupt SE statt der ganzen Leistung 				verlangen?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§ 281 Abs. 1 S.3.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wie hoch ist der Schaden des V?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Euro 1.200,-: gezahlter Kaufpreis und entgangener				Gewinn.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2599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9692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Kürzung wegen Mitverschuldens des V?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(+/-), vertretbar, da V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ohne Berufung auf seine				AGB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durch Nachlieferung des L (die dieser vor-				nehmen wollte) den Rücktritt ggf. hätte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verhin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dern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können (es mangelt an Erkenntnissen zum					Verschulden des V; Beweislast des L).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6.	Anspruch ausgeschlossen?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insbesondere nicht § 377 Abs. 2 HGB, da V recht-			zeitig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L gerügt hat.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§§ 437 Nr. 3, 280 Abs. 1, Abs. 3, 281 Abs. 1 S.1		nach derzeitigem Erkenntnisstand in voller Höhe (+),			aber nach §§ 281 Abs. 5, 348 S.1 nur Zug um Zug gegen 		Rückübereignung des mangelhaften Schrankes.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§§ 346 Abs. 1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437 Nr.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90190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9692"/>
            <a:ext cx="8928992" cy="280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ebenfalls (+), allerdings nur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800,- und sofern		L nicht nachweist, dass V den Rücktrittsgrund allein oder	weit überwiegend verschuldet hat (§ 323 Abs. 6, 1.Var.);		wieder nur Zug um Zug gegen Rückübereignung des 		Schrankes (§ 348 S.1).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 Frage 5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V kann von L (wohl) die gesamten Euro 1.200,- verlangen.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55883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0768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Lösungsskizze: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1: V gegen K, Kaufpreiszahlung, Euro 1.200,-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433 Abs. 2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Kaufvertrag V-K?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am Abend des 25.08.; V wirksam vertreten von X,			§ 164 Abs. 1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Wirksamkeit?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selbst bei Nichtigkeit der AGB, § 306 Abs. 1 als				Ausnahme zu § 139.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Anspruch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1.200,- entstanden.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durch Rücktritt des K, § 346 Abs. 1?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27161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Rücktrittserklärung des K, § 349?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am 26.08.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Rücktrittsgrund?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gemäß §§ 437 Nr. 2, 1.Var.?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Mangel?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Sachmangel gemäß § 434 Abs. 4 Nr.2, da Mon-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tageanleitung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falsch (=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aliud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§ 434 Abs. 5),					was einem Mangel der Montageanleitung gleich-				steht.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erfolglose Fristsetzung zur Nacherfüllung oder 					Entbehrlichkeit, § 323 Abs. 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 verlangte im Gespräch vom 26.08. von V die					Nachlieferung eines mangelfreien Schrankes.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 bot demgegenüber Nachbesserung an.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47646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Die Nachlieferung verweigerte V, so dass Frist-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setzung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entbehrlich wäre, § 475d Abs. 1 Nr. 4.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Fraglich aber, ob V Nachlieferung schuldete;					wenn ja, war Fristsetzung entbehrlich, wenn 					nein, hätte Frist gesetzt werden müssen.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gemäß § 439 Abs. 1 hat Käufer die Wahl 							zwischen Nachbesserung und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Nachlieferg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§ 4 der Geschäftsbedingungen des V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weist den Käufer hingegen auf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Nachbesse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Wirksam?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Verstoß gegen § 309 Nr. 8 b)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zwar anwendbar (notfalls über § 310							Abs. 3 Nr. 2), aber Beschränkung auf </a:t>
            </a:r>
            <a:r>
              <a:rPr lang="de-DE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ein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Recht zur Nacherfüllung zulässig.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34838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Verstoß gegen § 476 Abs. 1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da Abweichung von § 439 Abs. 1 zu							Lasten des Verbraucher-Käufers vor Mit-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teilung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eines Mangels.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war Fristsetzung zur Nacherfüllung							wegen § 475d Abs. 1 Nr. 4 entbehrlich.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 also Rücktrittsgrund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kein Ausschluss des Rücktritts?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insbesondere nicht gemäß § 4 S.2, da Verstoß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gen § 476 Abs. 1 S.1.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Rücktrittsfrist, §§ 438 Abs. 4 S.1, 218 Abs. 1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innerhalb von 2 Jahren.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Rücktritt (+).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290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Ergebnis: § 433 Abs. 2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 Frage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Kein Anspruch V gegen K auf Kaufpreiszahlung.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2: K gegen V, Schadensersatz (inkl. Schmerzensgeld)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437 Nr. 3, 280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Wirksamer Kaufvertrag V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Mangel der Kaufsache?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V?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Grundsatz: wird vermutet, § 280 Abs. 1 S.2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19547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Haftungsmilderung gemäß § 5 S.1 und S.2?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Unwirksam gemäß § 476 Abs. 1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§ 476 Abs. 3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Unwirksam gemäß § 307 ff.?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Verstoß gegen § 309 Nr. 8 b)?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Verstoß gegen § 309 Nr. 7?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zulässig nach Nr. 7 b), Nr. 7 a) wird nicht						ausgeschlossen.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Folge: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V haftet nicht für die Vase, da nur fahrlässiges					Verhalten ersichtlich (keine grobe Fahrlässig-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), wohl aber für die Körperschäden des K.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34744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kausaler und ersatzfähiger Körperschaden des K?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Schmerzensgeld (hier noch nicht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Heilbehand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lungskosten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s. Frage 3) gemäß § 253 Abs. 2 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messener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Höhe.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kein Ausschluss?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insbesondere ist § 4 der AGB des V unwirksam.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§§ 437 Nr. 3, 280 Abs. 1 nur wegen des Schmer-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zensgeldes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(+), nicht wegen der Vase.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823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keine Anhaltspunkte, dass der Schaden an der Vase		sowie am Körper des K durch ein Verhalten des V (viel-		mehr seiner Mitarbeiter) entstanden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831 Abs. 1 S.1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76618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Mitarbeiter = Verrichtungsgehilfen des V?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weisungsgebunden, sozial abhängig.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Mitarbeiter unerlaubte Handlung gegenüber K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gangen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da falsche Partie Schränke beiseite gestellt,				ist hierdurch adäquat kausal die Körperverletzung				sowie Sachbeschädigung bei K eingetreten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Mitarbei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müssen nicht schuldhaft gehandelt haben).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V nicht exkulpiert, § 831 Abs. 1 S.2?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(noch) keine Anhaltspunkte für Exkulpation.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Haftungsmilderung zugunsten des V, § 5 S.2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aber wieder nur für die Sachschäden.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17.10.2024</a:t>
            </a:r>
          </a:p>
        </p:txBody>
      </p:sp>
    </p:spTree>
    <p:extLst>
      <p:ext uri="{BB962C8B-B14F-4D97-AF65-F5344CB8AC3E}">
        <p14:creationId xmlns:p14="http://schemas.microsoft.com/office/powerpoint/2010/main" val="144349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2679</Words>
  <Application>Microsoft Macintosh PowerPoint</Application>
  <PresentationFormat>Bildschirmpräsentation (4:3)</PresentationFormat>
  <Paragraphs>202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Henning Kiss</cp:lastModifiedBy>
  <cp:revision>45</cp:revision>
  <dcterms:created xsi:type="dcterms:W3CDTF">2012-03-09T10:38:50Z</dcterms:created>
  <dcterms:modified xsi:type="dcterms:W3CDTF">2024-10-16T17:21:18Z</dcterms:modified>
</cp:coreProperties>
</file>