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256" r:id="rId2"/>
    <p:sldId id="260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76" r:id="rId2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7515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22"/>
    <p:restoredTop sz="92946"/>
  </p:normalViewPr>
  <p:slideViewPr>
    <p:cSldViewPr>
      <p:cViewPr varScale="1">
        <p:scale>
          <a:sx n="99" d="100"/>
          <a:sy n="99" d="100"/>
        </p:scale>
        <p:origin x="2376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ning Kiss" userId="a0df8af1cba7f864" providerId="LiveId" clId="{BA34F588-8F32-CE40-A0CF-7F6E9D81F75D}"/>
    <pc:docChg chg="modSld">
      <pc:chgData name="Henning Kiss" userId="a0df8af1cba7f864" providerId="LiveId" clId="{BA34F588-8F32-CE40-A0CF-7F6E9D81F75D}" dt="2024-10-16T17:21:11.506" v="32"/>
      <pc:docMkLst>
        <pc:docMk/>
      </pc:docMkLst>
      <pc:sldChg chg="modSp mod">
        <pc:chgData name="Henning Kiss" userId="a0df8af1cba7f864" providerId="LiveId" clId="{BA34F588-8F32-CE40-A0CF-7F6E9D81F75D}" dt="2024-10-16T17:20:04.103" v="7" actId="20577"/>
        <pc:sldMkLst>
          <pc:docMk/>
          <pc:sldMk cId="569267127" sldId="256"/>
        </pc:sldMkLst>
        <pc:spChg chg="mod">
          <ac:chgData name="Henning Kiss" userId="a0df8af1cba7f864" providerId="LiveId" clId="{BA34F588-8F32-CE40-A0CF-7F6E9D81F75D}" dt="2024-10-16T17:20:04.103" v="7" actId="20577"/>
          <ac:spMkLst>
            <pc:docMk/>
            <pc:sldMk cId="569267127" sldId="256"/>
            <ac:spMk id="2" creationId="{00000000-0000-0000-0000-000000000000}"/>
          </ac:spMkLst>
        </pc:spChg>
      </pc:sldChg>
      <pc:sldChg chg="modSp mod">
        <pc:chgData name="Henning Kiss" userId="a0df8af1cba7f864" providerId="LiveId" clId="{BA34F588-8F32-CE40-A0CF-7F6E9D81F75D}" dt="2024-10-16T17:20:11.677" v="15" actId="20577"/>
        <pc:sldMkLst>
          <pc:docMk/>
          <pc:sldMk cId="2716184894" sldId="260"/>
        </pc:sldMkLst>
        <pc:spChg chg="mod">
          <ac:chgData name="Henning Kiss" userId="a0df8af1cba7f864" providerId="LiveId" clId="{BA34F588-8F32-CE40-A0CF-7F6E9D81F75D}" dt="2024-10-16T17:20:11.677" v="15" actId="20577"/>
          <ac:spMkLst>
            <pc:docMk/>
            <pc:sldMk cId="2716184894" sldId="260"/>
            <ac:spMk id="3" creationId="{00000000-0000-0000-0000-000000000000}"/>
          </ac:spMkLst>
        </pc:spChg>
      </pc:sldChg>
      <pc:sldChg chg="modSp mod">
        <pc:chgData name="Henning Kiss" userId="a0df8af1cba7f864" providerId="LiveId" clId="{BA34F588-8F32-CE40-A0CF-7F6E9D81F75D}" dt="2024-10-16T17:20:19.474" v="16"/>
        <pc:sldMkLst>
          <pc:docMk/>
          <pc:sldMk cId="476466877" sldId="277"/>
        </pc:sldMkLst>
        <pc:spChg chg="mod">
          <ac:chgData name="Henning Kiss" userId="a0df8af1cba7f864" providerId="LiveId" clId="{BA34F588-8F32-CE40-A0CF-7F6E9D81F75D}" dt="2024-10-16T17:20:19.474" v="16"/>
          <ac:spMkLst>
            <pc:docMk/>
            <pc:sldMk cId="476466877" sldId="277"/>
            <ac:spMk id="3" creationId="{00000000-0000-0000-0000-000000000000}"/>
          </ac:spMkLst>
        </pc:spChg>
      </pc:sldChg>
      <pc:sldChg chg="modSp mod">
        <pc:chgData name="Henning Kiss" userId="a0df8af1cba7f864" providerId="LiveId" clId="{BA34F588-8F32-CE40-A0CF-7F6E9D81F75D}" dt="2024-10-16T17:20:22.515" v="17"/>
        <pc:sldMkLst>
          <pc:docMk/>
          <pc:sldMk cId="1348383082" sldId="278"/>
        </pc:sldMkLst>
        <pc:spChg chg="mod">
          <ac:chgData name="Henning Kiss" userId="a0df8af1cba7f864" providerId="LiveId" clId="{BA34F588-8F32-CE40-A0CF-7F6E9D81F75D}" dt="2024-10-16T17:20:22.515" v="17"/>
          <ac:spMkLst>
            <pc:docMk/>
            <pc:sldMk cId="1348383082" sldId="278"/>
            <ac:spMk id="3" creationId="{00000000-0000-0000-0000-000000000000}"/>
          </ac:spMkLst>
        </pc:spChg>
      </pc:sldChg>
      <pc:sldChg chg="modSp mod">
        <pc:chgData name="Henning Kiss" userId="a0df8af1cba7f864" providerId="LiveId" clId="{BA34F588-8F32-CE40-A0CF-7F6E9D81F75D}" dt="2024-10-16T17:20:26.037" v="18"/>
        <pc:sldMkLst>
          <pc:docMk/>
          <pc:sldMk cId="29065513" sldId="279"/>
        </pc:sldMkLst>
        <pc:spChg chg="mod">
          <ac:chgData name="Henning Kiss" userId="a0df8af1cba7f864" providerId="LiveId" clId="{BA34F588-8F32-CE40-A0CF-7F6E9D81F75D}" dt="2024-10-16T17:20:26.037" v="18"/>
          <ac:spMkLst>
            <pc:docMk/>
            <pc:sldMk cId="29065513" sldId="279"/>
            <ac:spMk id="3" creationId="{00000000-0000-0000-0000-000000000000}"/>
          </ac:spMkLst>
        </pc:spChg>
      </pc:sldChg>
      <pc:sldChg chg="modSp mod">
        <pc:chgData name="Henning Kiss" userId="a0df8af1cba7f864" providerId="LiveId" clId="{BA34F588-8F32-CE40-A0CF-7F6E9D81F75D}" dt="2024-10-16T17:20:29.681" v="19"/>
        <pc:sldMkLst>
          <pc:docMk/>
          <pc:sldMk cId="1195473287" sldId="280"/>
        </pc:sldMkLst>
        <pc:spChg chg="mod">
          <ac:chgData name="Henning Kiss" userId="a0df8af1cba7f864" providerId="LiveId" clId="{BA34F588-8F32-CE40-A0CF-7F6E9D81F75D}" dt="2024-10-16T17:20:29.681" v="19"/>
          <ac:spMkLst>
            <pc:docMk/>
            <pc:sldMk cId="1195473287" sldId="280"/>
            <ac:spMk id="3" creationId="{00000000-0000-0000-0000-000000000000}"/>
          </ac:spMkLst>
        </pc:spChg>
      </pc:sldChg>
      <pc:sldChg chg="modSp mod">
        <pc:chgData name="Henning Kiss" userId="a0df8af1cba7f864" providerId="LiveId" clId="{BA34F588-8F32-CE40-A0CF-7F6E9D81F75D}" dt="2024-10-16T17:20:32.882" v="20"/>
        <pc:sldMkLst>
          <pc:docMk/>
          <pc:sldMk cId="1347446459" sldId="281"/>
        </pc:sldMkLst>
        <pc:spChg chg="mod">
          <ac:chgData name="Henning Kiss" userId="a0df8af1cba7f864" providerId="LiveId" clId="{BA34F588-8F32-CE40-A0CF-7F6E9D81F75D}" dt="2024-10-16T17:20:32.882" v="20"/>
          <ac:spMkLst>
            <pc:docMk/>
            <pc:sldMk cId="1347446459" sldId="281"/>
            <ac:spMk id="3" creationId="{00000000-0000-0000-0000-000000000000}"/>
          </ac:spMkLst>
        </pc:spChg>
      </pc:sldChg>
      <pc:sldChg chg="modSp mod">
        <pc:chgData name="Henning Kiss" userId="a0df8af1cba7f864" providerId="LiveId" clId="{BA34F588-8F32-CE40-A0CF-7F6E9D81F75D}" dt="2024-10-16T17:20:36.698" v="21"/>
        <pc:sldMkLst>
          <pc:docMk/>
          <pc:sldMk cId="1766185805" sldId="282"/>
        </pc:sldMkLst>
        <pc:spChg chg="mod">
          <ac:chgData name="Henning Kiss" userId="a0df8af1cba7f864" providerId="LiveId" clId="{BA34F588-8F32-CE40-A0CF-7F6E9D81F75D}" dt="2024-10-16T17:20:36.698" v="21"/>
          <ac:spMkLst>
            <pc:docMk/>
            <pc:sldMk cId="1766185805" sldId="282"/>
            <ac:spMk id="3" creationId="{00000000-0000-0000-0000-000000000000}"/>
          </ac:spMkLst>
        </pc:spChg>
      </pc:sldChg>
      <pc:sldChg chg="modSp mod">
        <pc:chgData name="Henning Kiss" userId="a0df8af1cba7f864" providerId="LiveId" clId="{BA34F588-8F32-CE40-A0CF-7F6E9D81F75D}" dt="2024-10-16T17:20:40.759" v="22"/>
        <pc:sldMkLst>
          <pc:docMk/>
          <pc:sldMk cId="1443491219" sldId="283"/>
        </pc:sldMkLst>
        <pc:spChg chg="mod">
          <ac:chgData name="Henning Kiss" userId="a0df8af1cba7f864" providerId="LiveId" clId="{BA34F588-8F32-CE40-A0CF-7F6E9D81F75D}" dt="2024-10-16T17:20:40.759" v="22"/>
          <ac:spMkLst>
            <pc:docMk/>
            <pc:sldMk cId="1443491219" sldId="283"/>
            <ac:spMk id="3" creationId="{00000000-0000-0000-0000-000000000000}"/>
          </ac:spMkLst>
        </pc:spChg>
      </pc:sldChg>
      <pc:sldChg chg="modSp mod">
        <pc:chgData name="Henning Kiss" userId="a0df8af1cba7f864" providerId="LiveId" clId="{BA34F588-8F32-CE40-A0CF-7F6E9D81F75D}" dt="2024-10-16T17:20:44.201" v="23"/>
        <pc:sldMkLst>
          <pc:docMk/>
          <pc:sldMk cId="908942307" sldId="284"/>
        </pc:sldMkLst>
        <pc:spChg chg="mod">
          <ac:chgData name="Henning Kiss" userId="a0df8af1cba7f864" providerId="LiveId" clId="{BA34F588-8F32-CE40-A0CF-7F6E9D81F75D}" dt="2024-10-16T17:20:44.201" v="23"/>
          <ac:spMkLst>
            <pc:docMk/>
            <pc:sldMk cId="908942307" sldId="284"/>
            <ac:spMk id="3" creationId="{00000000-0000-0000-0000-000000000000}"/>
          </ac:spMkLst>
        </pc:spChg>
      </pc:sldChg>
      <pc:sldChg chg="modSp mod">
        <pc:chgData name="Henning Kiss" userId="a0df8af1cba7f864" providerId="LiveId" clId="{BA34F588-8F32-CE40-A0CF-7F6E9D81F75D}" dt="2024-10-16T17:20:47.617" v="24"/>
        <pc:sldMkLst>
          <pc:docMk/>
          <pc:sldMk cId="1094124217" sldId="285"/>
        </pc:sldMkLst>
        <pc:spChg chg="mod">
          <ac:chgData name="Henning Kiss" userId="a0df8af1cba7f864" providerId="LiveId" clId="{BA34F588-8F32-CE40-A0CF-7F6E9D81F75D}" dt="2024-10-16T17:20:47.617" v="24"/>
          <ac:spMkLst>
            <pc:docMk/>
            <pc:sldMk cId="1094124217" sldId="285"/>
            <ac:spMk id="3" creationId="{00000000-0000-0000-0000-000000000000}"/>
          </ac:spMkLst>
        </pc:spChg>
      </pc:sldChg>
      <pc:sldChg chg="modSp mod">
        <pc:chgData name="Henning Kiss" userId="a0df8af1cba7f864" providerId="LiveId" clId="{BA34F588-8F32-CE40-A0CF-7F6E9D81F75D}" dt="2024-10-16T17:20:53.021" v="25"/>
        <pc:sldMkLst>
          <pc:docMk/>
          <pc:sldMk cId="1977044425" sldId="286"/>
        </pc:sldMkLst>
        <pc:spChg chg="mod">
          <ac:chgData name="Henning Kiss" userId="a0df8af1cba7f864" providerId="LiveId" clId="{BA34F588-8F32-CE40-A0CF-7F6E9D81F75D}" dt="2024-10-16T17:20:53.021" v="25"/>
          <ac:spMkLst>
            <pc:docMk/>
            <pc:sldMk cId="1977044425" sldId="286"/>
            <ac:spMk id="3" creationId="{00000000-0000-0000-0000-000000000000}"/>
          </ac:spMkLst>
        </pc:spChg>
      </pc:sldChg>
      <pc:sldChg chg="modSp mod">
        <pc:chgData name="Henning Kiss" userId="a0df8af1cba7f864" providerId="LiveId" clId="{BA34F588-8F32-CE40-A0CF-7F6E9D81F75D}" dt="2024-10-16T17:20:55.592" v="26"/>
        <pc:sldMkLst>
          <pc:docMk/>
          <pc:sldMk cId="1173269326" sldId="287"/>
        </pc:sldMkLst>
        <pc:spChg chg="mod">
          <ac:chgData name="Henning Kiss" userId="a0df8af1cba7f864" providerId="LiveId" clId="{BA34F588-8F32-CE40-A0CF-7F6E9D81F75D}" dt="2024-10-16T17:20:55.592" v="26"/>
          <ac:spMkLst>
            <pc:docMk/>
            <pc:sldMk cId="1173269326" sldId="287"/>
            <ac:spMk id="3" creationId="{00000000-0000-0000-0000-000000000000}"/>
          </ac:spMkLst>
        </pc:spChg>
      </pc:sldChg>
      <pc:sldChg chg="modSp mod">
        <pc:chgData name="Henning Kiss" userId="a0df8af1cba7f864" providerId="LiveId" clId="{BA34F588-8F32-CE40-A0CF-7F6E9D81F75D}" dt="2024-10-16T17:20:58.411" v="27"/>
        <pc:sldMkLst>
          <pc:docMk/>
          <pc:sldMk cId="1780856091" sldId="288"/>
        </pc:sldMkLst>
        <pc:spChg chg="mod">
          <ac:chgData name="Henning Kiss" userId="a0df8af1cba7f864" providerId="LiveId" clId="{BA34F588-8F32-CE40-A0CF-7F6E9D81F75D}" dt="2024-10-16T17:20:58.411" v="27"/>
          <ac:spMkLst>
            <pc:docMk/>
            <pc:sldMk cId="1780856091" sldId="288"/>
            <ac:spMk id="3" creationId="{00000000-0000-0000-0000-000000000000}"/>
          </ac:spMkLst>
        </pc:spChg>
      </pc:sldChg>
      <pc:sldChg chg="modSp mod">
        <pc:chgData name="Henning Kiss" userId="a0df8af1cba7f864" providerId="LiveId" clId="{BA34F588-8F32-CE40-A0CF-7F6E9D81F75D}" dt="2024-10-16T17:21:01.083" v="28"/>
        <pc:sldMkLst>
          <pc:docMk/>
          <pc:sldMk cId="1246729844" sldId="289"/>
        </pc:sldMkLst>
        <pc:spChg chg="mod">
          <ac:chgData name="Henning Kiss" userId="a0df8af1cba7f864" providerId="LiveId" clId="{BA34F588-8F32-CE40-A0CF-7F6E9D81F75D}" dt="2024-10-16T17:21:01.083" v="28"/>
          <ac:spMkLst>
            <pc:docMk/>
            <pc:sldMk cId="1246729844" sldId="289"/>
            <ac:spMk id="3" creationId="{00000000-0000-0000-0000-000000000000}"/>
          </ac:spMkLst>
        </pc:spChg>
      </pc:sldChg>
      <pc:sldChg chg="modSp mod">
        <pc:chgData name="Henning Kiss" userId="a0df8af1cba7f864" providerId="LiveId" clId="{BA34F588-8F32-CE40-A0CF-7F6E9D81F75D}" dt="2024-10-16T17:21:03.730" v="29"/>
        <pc:sldMkLst>
          <pc:docMk/>
          <pc:sldMk cId="524643887" sldId="290"/>
        </pc:sldMkLst>
        <pc:spChg chg="mod">
          <ac:chgData name="Henning Kiss" userId="a0df8af1cba7f864" providerId="LiveId" clId="{BA34F588-8F32-CE40-A0CF-7F6E9D81F75D}" dt="2024-10-16T17:21:03.730" v="29"/>
          <ac:spMkLst>
            <pc:docMk/>
            <pc:sldMk cId="524643887" sldId="290"/>
            <ac:spMk id="3" creationId="{00000000-0000-0000-0000-000000000000}"/>
          </ac:spMkLst>
        </pc:spChg>
      </pc:sldChg>
      <pc:sldChg chg="modSp mod">
        <pc:chgData name="Henning Kiss" userId="a0df8af1cba7f864" providerId="LiveId" clId="{BA34F588-8F32-CE40-A0CF-7F6E9D81F75D}" dt="2024-10-16T17:21:06.297" v="30"/>
        <pc:sldMkLst>
          <pc:docMk/>
          <pc:sldMk cId="125996074" sldId="291"/>
        </pc:sldMkLst>
        <pc:spChg chg="mod">
          <ac:chgData name="Henning Kiss" userId="a0df8af1cba7f864" providerId="LiveId" clId="{BA34F588-8F32-CE40-A0CF-7F6E9D81F75D}" dt="2024-10-16T17:21:06.297" v="30"/>
          <ac:spMkLst>
            <pc:docMk/>
            <pc:sldMk cId="125996074" sldId="291"/>
            <ac:spMk id="3" creationId="{00000000-0000-0000-0000-000000000000}"/>
          </ac:spMkLst>
        </pc:spChg>
      </pc:sldChg>
      <pc:sldChg chg="modSp mod">
        <pc:chgData name="Henning Kiss" userId="a0df8af1cba7f864" providerId="LiveId" clId="{BA34F588-8F32-CE40-A0CF-7F6E9D81F75D}" dt="2024-10-16T17:21:08.902" v="31"/>
        <pc:sldMkLst>
          <pc:docMk/>
          <pc:sldMk cId="901909845" sldId="292"/>
        </pc:sldMkLst>
        <pc:spChg chg="mod">
          <ac:chgData name="Henning Kiss" userId="a0df8af1cba7f864" providerId="LiveId" clId="{BA34F588-8F32-CE40-A0CF-7F6E9D81F75D}" dt="2024-10-16T17:21:08.902" v="31"/>
          <ac:spMkLst>
            <pc:docMk/>
            <pc:sldMk cId="901909845" sldId="292"/>
            <ac:spMk id="3" creationId="{00000000-0000-0000-0000-000000000000}"/>
          </ac:spMkLst>
        </pc:spChg>
      </pc:sldChg>
      <pc:sldChg chg="modSp mod">
        <pc:chgData name="Henning Kiss" userId="a0df8af1cba7f864" providerId="LiveId" clId="{BA34F588-8F32-CE40-A0CF-7F6E9D81F75D}" dt="2024-10-16T17:21:11.506" v="32"/>
        <pc:sldMkLst>
          <pc:docMk/>
          <pc:sldMk cId="1558834765" sldId="293"/>
        </pc:sldMkLst>
        <pc:spChg chg="mod">
          <ac:chgData name="Henning Kiss" userId="a0df8af1cba7f864" providerId="LiveId" clId="{BA34F588-8F32-CE40-A0CF-7F6E9D81F75D}" dt="2024-10-16T17:21:11.506" v="32"/>
          <ac:spMkLst>
            <pc:docMk/>
            <pc:sldMk cId="1558834765" sldId="293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14C6A-EB18-46A0-A612-B77105F60B9D}" type="datetimeFigureOut">
              <a:rPr lang="de-DE" smtClean="0"/>
              <a:t>16.10.24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A97353-07D3-4549-9212-8D4A78C447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8871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0808"/>
            <a:ext cx="7956376" cy="4068601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7020272" y="1700808"/>
            <a:ext cx="2123728" cy="4068601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 userDrawn="1"/>
        </p:nvSpPr>
        <p:spPr>
          <a:xfrm>
            <a:off x="4860032" y="2069232"/>
            <a:ext cx="2123728" cy="2511896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4582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9571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16632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128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buFont typeface="Arial" pitchFamily="34" charset="0"/>
        <a:buChar char="•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1pPr>
      <a:lvl2pPr marL="0" indent="0" algn="l" defTabSz="914400" rtl="0" eaLnBrk="1" latinLnBrk="0" hangingPunct="1">
        <a:spcBef>
          <a:spcPts val="0"/>
        </a:spcBef>
        <a:buFont typeface="Arial" pitchFamily="34" charset="0"/>
        <a:buChar char="–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2pPr>
      <a:lvl3pPr marL="0" indent="0" algn="l" defTabSz="914400" rtl="0" eaLnBrk="1" latinLnBrk="0" hangingPunct="1">
        <a:spcBef>
          <a:spcPts val="0"/>
        </a:spcBef>
        <a:buFont typeface="Arial" pitchFamily="34" charset="0"/>
        <a:buChar char="•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3pPr>
      <a:lvl4pPr marL="0" indent="0" algn="l" defTabSz="914400" rtl="0" eaLnBrk="1" latinLnBrk="0" hangingPunct="1">
        <a:spcBef>
          <a:spcPts val="0"/>
        </a:spcBef>
        <a:buFont typeface="Arial" pitchFamily="34" charset="0"/>
        <a:buChar char="–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4pPr>
      <a:lvl5pPr marL="0" indent="0" algn="l" defTabSz="914400" rtl="0" eaLnBrk="1" latinLnBrk="0" hangingPunct="1">
        <a:spcBef>
          <a:spcPts val="0"/>
        </a:spcBef>
        <a:buFont typeface="Arial" pitchFamily="34" charset="0"/>
        <a:buChar char="»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284984"/>
            <a:ext cx="33843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solidFill>
                  <a:schemeClr val="bg1"/>
                </a:solidFill>
                <a:latin typeface="Frutiger LT 57 Cn" pitchFamily="34" charset="0"/>
              </a:rPr>
              <a:t>Zivilrechtsklausur vom 17.10.2024</a:t>
            </a:r>
          </a:p>
        </p:txBody>
      </p:sp>
    </p:spTree>
    <p:extLst>
      <p:ext uri="{BB962C8B-B14F-4D97-AF65-F5344CB8AC3E}">
        <p14:creationId xmlns:p14="http://schemas.microsoft.com/office/powerpoint/2010/main" val="56926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12776"/>
            <a:ext cx="8928992" cy="5534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5.	kausaler und ersatzfähiger Schaden des K?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wieder nur wegen der Schmerzen (§ 253 Abs. 2),			nicht wegen der Vase.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II.	Ergebnis: bis zu einer etwaigen Exkulpation Schadens-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satz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für die Schmerzen auch aus §§ 831 Abs. 1 S.1, 2.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D.	Ergebnis zu Frage 2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K kann angemessenes Schmerzensgeld von V verlangen.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Frage 3: K gegen V und/oder L, auf Heilbehandlungskosten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1.	Teil: K gegen V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§§ 437 Nr. 3, 280 Abs. 1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Anspruch entstanden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Haftungsbegründender Tatbestand?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17.10.2024</a:t>
            </a:r>
          </a:p>
        </p:txBody>
      </p:sp>
    </p:spTree>
    <p:extLst>
      <p:ext uri="{BB962C8B-B14F-4D97-AF65-F5344CB8AC3E}">
        <p14:creationId xmlns:p14="http://schemas.microsoft.com/office/powerpoint/2010/main" val="90894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12776"/>
            <a:ext cx="8928992" cy="5470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s.o.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Haftungsausfüllender Tatbestand?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iHv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Euro 1.000,-; die Versicherungsleistung der				A schließt den Anspruch nach der Wertung von § 116			SGB X und § 843 Abs. 4 nicht aus (normative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Korrek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tur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II.	Anspruch erloschen / übergegangen?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(+), auf A gemäß § 116 Abs. 1 SGB X übergegangen.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III.	Ergebnis: §§ 437 Nr. 3, 280 Abs. 1 also (-).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§ 831 Abs. 1 S.1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damit ebenso (-)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C.	Ergebnis zum 1. Teil von Frage 3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Kein Anspruch des K gegen V auf die Euro 1.000,-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17.10.2024</a:t>
            </a:r>
          </a:p>
        </p:txBody>
      </p:sp>
    </p:spTree>
    <p:extLst>
      <p:ext uri="{BB962C8B-B14F-4D97-AF65-F5344CB8AC3E}">
        <p14:creationId xmlns:p14="http://schemas.microsoft.com/office/powerpoint/2010/main" val="1094124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12776"/>
            <a:ext cx="8928992" cy="5406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2.	Teil: K gegen L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Damit auch Ansprüche des K gegen L (etwa aus § 1 Abs. 1	S.1 ProdHaftG) wegen § 116 Abs. 1 SGB X auf die A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überge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gangen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Frage 4: K gegen L, Vase und Schmerzensgeld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§§ 437 Nr. 3, 280 Abs. 1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(-), L ist nicht Verkäufer; auch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iVm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VSD (Kaufvertrag V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L)	nicht denkbar, da für L nicht erkennbar, dass K der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Scha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den entstehen könnte.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§ 443 Abs. 1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(-), keine Herstellergarantie übernommen.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C.	§ 1 Abs. 1 S.1 ProdHaftG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17.10.2024</a:t>
            </a:r>
          </a:p>
        </p:txBody>
      </p:sp>
    </p:spTree>
    <p:extLst>
      <p:ext uri="{BB962C8B-B14F-4D97-AF65-F5344CB8AC3E}">
        <p14:creationId xmlns:p14="http://schemas.microsoft.com/office/powerpoint/2010/main" val="1977044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12776"/>
            <a:ext cx="8928992" cy="5968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Anspruch entstanden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Erfolg eingetreten?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Sache beschädigt, Mensch verletzt.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durch den Fehler eines Produkts?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§§ 2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iVm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3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lit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 a) ProdHaftG.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3.	L = Hersteller?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§ 4 Abs. 1 ProdHaftG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4.	kausaler und ersatzfähiger Schaden des K?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Vase im Wert von Euro 150,- und Schmerzensgeld			(s. dazu § 8 S.2 ProdHaftG).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5.	Anspruch ausgeschlossen?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allerdings nur teilweise gemäß § 11 ProdHaftG; 			kein Schadensersatz für die Vase bis Euro 500,-.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17.10.2024</a:t>
            </a:r>
          </a:p>
        </p:txBody>
      </p:sp>
    </p:spTree>
    <p:extLst>
      <p:ext uri="{BB962C8B-B14F-4D97-AF65-F5344CB8AC3E}">
        <p14:creationId xmlns:p14="http://schemas.microsoft.com/office/powerpoint/2010/main" val="1173269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12776"/>
            <a:ext cx="8928992" cy="5534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II.	Ergebnis: 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K kann von L ein angemessenes Schmerzensgeld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verlan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gen aus §§ 1 Abs. 1 S.1, 8 S.2 ProdHaftG.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D.	§ 823 Abs. 1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Anspruch entstanden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Erfolg eingetreten?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Eigentum und Körper verletzt.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durch eine dem L zurechenbare Verhaltensweise?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wenn er eine Verkehrssicherungspflicht verletzt			hat.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hier (+), Instruktionsfehler.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3.	Rechtswidrigkeit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indiziert und nicht widerlegt.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17.10.2024</a:t>
            </a:r>
          </a:p>
        </p:txBody>
      </p:sp>
    </p:spTree>
    <p:extLst>
      <p:ext uri="{BB962C8B-B14F-4D97-AF65-F5344CB8AC3E}">
        <p14:creationId xmlns:p14="http://schemas.microsoft.com/office/powerpoint/2010/main" val="1780856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309692"/>
            <a:ext cx="8928992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4.	Verschulden des L?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beachte </a:t>
            </a: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BGHZ 51, 91 ff.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„Hühnerpest“: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bei der sog. Produzentenhaftung wird die Beweislast			hinsichtlich des Verschuldens in Anlehnung an § 836			zu Lasten des Produzenten umgekehrt; dieser muss			sich exkulpieren.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das ist bislang nicht erfolgt.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5.	kausaler und ersatzfähiger Schaden des K?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Vase Euro 150,- (hier kein Abzug nach § 11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Prod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HaftG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, s. § 15 Abs. 2 ProdHaftG) und Schmerzensgeld			nach § 253 Abs. 2.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II.	Ergebnis: K erhält von L aus § 823 Abs. 1 vollen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Scha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densersatz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für die Vase und ein angemessenes Schmer-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zensgeld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17.10.2024</a:t>
            </a:r>
          </a:p>
        </p:txBody>
      </p:sp>
    </p:spTree>
    <p:extLst>
      <p:ext uri="{BB962C8B-B14F-4D97-AF65-F5344CB8AC3E}">
        <p14:creationId xmlns:p14="http://schemas.microsoft.com/office/powerpoint/2010/main" val="1246729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309692"/>
            <a:ext cx="8928992" cy="5598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E.	Ergebnis zu Frage 4: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K kann von L die Euro 150,- und ein angemessenes Schmer-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zensgeld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verlangen.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Frage 5: V gegen L, Euro 800,- plus entgangenem Gewinn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§§ 437 Nr. 3, 280 Abs. 1, Abs. 3, 281 Abs. 1 S.1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Anspruch entstanden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Wirksamer Kaufvertrag V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L über den Schrank?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auch nach wirksamem Rücktritt, § 325.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Mangel des verkauften Schrankes?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§ 434 Abs. 4 Nr.2.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3.	erfolglose Fristsetzung oder Entbehrlichkeit?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V hat L keine Frist zur Nacherfüllung gesetzt.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17.10.2024</a:t>
            </a:r>
          </a:p>
        </p:txBody>
      </p:sp>
    </p:spTree>
    <p:extLst>
      <p:ext uri="{BB962C8B-B14F-4D97-AF65-F5344CB8AC3E}">
        <p14:creationId xmlns:p14="http://schemas.microsoft.com/office/powerpoint/2010/main" val="524643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309692"/>
            <a:ext cx="8928992" cy="5406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entbehrlich?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(+), gemäß § 445a Abs. 2, da V die Sache aufgrund				ihrer Mangelhaftigkeit zurücknehmen musste					(Mitursächlichkeit reicht).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4.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Vertretenmüssen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des L?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wird vermutet, keine Exkulpation (§ 280 Abs. 1 S.2).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5.	kausaler und ersatzfähiger Schaden?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kann V überhaupt SE statt der ganzen Leistung 				verlangen?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(+), § 281 Abs. 1 S.3.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wie hoch ist der Schaden des V?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Euro 1.200,-: gezahlter Kaufpreis und entgangener				Gewinn.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17.10.2024</a:t>
            </a:r>
          </a:p>
        </p:txBody>
      </p:sp>
    </p:spTree>
    <p:extLst>
      <p:ext uri="{BB962C8B-B14F-4D97-AF65-F5344CB8AC3E}">
        <p14:creationId xmlns:p14="http://schemas.microsoft.com/office/powerpoint/2010/main" val="125996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309692"/>
            <a:ext cx="8928992" cy="5583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c)	Kürzung wegen Mitverschuldens des V?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(+/-), vertretbar, da V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ohne Berufung auf seine				AGB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durch Nachlieferung des L (die dieser vor-				nehmen wollte) den Rücktritt ggf. hätte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verhin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dern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können (es mangelt an Erkenntnissen zum					Verschulden des V; Beweislast des L).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6.	Anspruch ausgeschlossen?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(-), insbesondere nicht § 377 Abs. 2 HGB, da V recht-			zeitig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ggü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L gerügt hat.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II.	Ergebnis: §§ 437 Nr. 3, 280 Abs. 1, Abs. 3, 281 Abs. 1 S.1		nach derzeitigem Erkenntnisstand in voller Höhe (+),			aber nach §§ 281 Abs. 5, 348 S.1 nur Zug um Zug gegen 		Rückübereignung des mangelhaften Schrankes.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§§ 346 Abs. 1 </a:t>
            </a:r>
            <a:r>
              <a:rPr lang="de-DE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iVm</a:t>
            </a: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437 Nr. 2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17.10.2024</a:t>
            </a:r>
          </a:p>
        </p:txBody>
      </p:sp>
    </p:spTree>
    <p:extLst>
      <p:ext uri="{BB962C8B-B14F-4D97-AF65-F5344CB8AC3E}">
        <p14:creationId xmlns:p14="http://schemas.microsoft.com/office/powerpoint/2010/main" val="901909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309692"/>
            <a:ext cx="8928992" cy="2805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ebenfalls (+), allerdings nur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iHv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Euro 800,- und sofern		L nicht nachweist, dass V den Rücktrittsgrund allein oder	weit überwiegend verschuldet hat (§ 323 Abs. 6, 1.Var.);		wieder nur Zug um Zug gegen Rückübereignung des 		Schrankes (§ 348 S.1).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C.	Ergebnis zu Frage 5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V kann von L (wohl) die gesamten Euro 1.200,- verlangen.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17.10.2024</a:t>
            </a:r>
          </a:p>
        </p:txBody>
      </p:sp>
    </p:spTree>
    <p:extLst>
      <p:ext uri="{BB962C8B-B14F-4D97-AF65-F5344CB8AC3E}">
        <p14:creationId xmlns:p14="http://schemas.microsoft.com/office/powerpoint/2010/main" val="1558834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340768"/>
            <a:ext cx="8928992" cy="5534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Lösungsskizze: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Frage 1: V gegen K, Kaufpreiszahlung, Euro 1.200,-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§ 433 Abs. 2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Anspruch entstanden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Kaufvertrag V-K?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am Abend des 25.08.; V wirksam vertreten von X,			§ 164 Abs. 1 S.1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Wirksamkeit?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selbst bei Nichtigkeit der AGB, § 306 Abs. 1 als				Ausnahme zu § 139.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=&gt;also Anspruch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iHv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Euro 1.200,- entstanden.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II.	Anspruch erloschen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durch Rücktritt des K, § 346 Abs. 1?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17.10.2024</a:t>
            </a:r>
          </a:p>
        </p:txBody>
      </p:sp>
    </p:spTree>
    <p:extLst>
      <p:ext uri="{BB962C8B-B14F-4D97-AF65-F5344CB8AC3E}">
        <p14:creationId xmlns:p14="http://schemas.microsoft.com/office/powerpoint/2010/main" val="2716184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284984"/>
            <a:ext cx="2376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solidFill>
                  <a:schemeClr val="bg1"/>
                </a:solidFill>
                <a:latin typeface="Frutiger LT 57 Cn" pitchFamily="34" charset="0"/>
              </a:rPr>
              <a:t>Ende</a:t>
            </a:r>
          </a:p>
          <a:p>
            <a:endParaRPr lang="de-DE" sz="3200" dirty="0">
              <a:solidFill>
                <a:schemeClr val="bg1"/>
              </a:solidFill>
              <a:latin typeface="Frutiger LT 57 C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55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196752"/>
            <a:ext cx="8928992" cy="5775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Rücktrittserklärung des K, § 349?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am 26.08.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Rücktrittsgrund?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hier gemäß §§ 437 Nr. 2, 1.Var.?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Mangel?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(+), Sachmangel gemäß § 434 Abs. 4 Nr.2, da Mon-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tageanleitung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falsch (=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aliud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, § 434 Abs. 5),					was einem Mangel der Montageanleitung gleich-				steht.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erfolglose Fristsetzung zur Nacherfüllung oder 					Entbehrlichkeit, § 323 Abs. 1?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K verlangte im Gespräch vom 26.08. von V die					Nachlieferung eines mangelfreien Schrankes.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V bot demgegenüber Nachbesserung an.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17.10.2024</a:t>
            </a:r>
          </a:p>
        </p:txBody>
      </p:sp>
    </p:spTree>
    <p:extLst>
      <p:ext uri="{BB962C8B-B14F-4D97-AF65-F5344CB8AC3E}">
        <p14:creationId xmlns:p14="http://schemas.microsoft.com/office/powerpoint/2010/main" val="476466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196752"/>
            <a:ext cx="8928992" cy="5583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cc)	Die Nachlieferung verweigerte V, so dass Frist-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setzung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entbehrlich wäre, § 475d Abs. 1 Nr. 4.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Fraglich aber, ob V Nachlieferung schuldete;					wenn ja, war Fristsetzung entbehrlich, wenn 					nein, hätte Frist gesetzt werden müssen.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(1)	gemäß § 439 Abs. 1 hat Käufer die Wahl 							zwischen Nachbesserung und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Nachlieferg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(2)	§ 4 der Geschäftsbedingungen des V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weist den Käufer hingegen auf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Nachbesse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rung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 Wirksam?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(a)	Verstoß gegen § 309 Nr. 8 b)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(-), zwar anwendbar (notfalls über § 310							Abs. 3 Nr. 2), aber Beschränkung auf </a:t>
            </a:r>
            <a:r>
              <a:rPr lang="de-DE" sz="24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ein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Recht zur Nacherfüllung zulässig.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17.10.2024</a:t>
            </a:r>
          </a:p>
        </p:txBody>
      </p:sp>
    </p:spTree>
    <p:extLst>
      <p:ext uri="{BB962C8B-B14F-4D97-AF65-F5344CB8AC3E}">
        <p14:creationId xmlns:p14="http://schemas.microsoft.com/office/powerpoint/2010/main" val="1348383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12776"/>
            <a:ext cx="8928992" cy="5406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(b)	Verstoß gegen § 476 Abs. 1 S.1?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(+), da Abweichung von § 439 Abs. 1 zu							Lasten des Verbraucher-Käufers vor Mit-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teilung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eines Mangels.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=&gt;	also war Fristsetzung zur Nacherfüllung							wegen § 475d Abs. 1 Nr. 4 entbehrlich.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=&gt; also Rücktrittsgrund (+).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3.	kein Ausschluss des Rücktritts?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insbesondere nicht gemäß § 4 S.2, da Verstoß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gen § 476 Abs. 1 S.1.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4.	Rücktrittsfrist, §§ 438 Abs. 4 S.1, 218 Abs. 1 S.1?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innerhalb von 2 Jahren.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=&gt;also Rücktritt (+).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17.10.2024</a:t>
            </a:r>
          </a:p>
        </p:txBody>
      </p:sp>
    </p:spTree>
    <p:extLst>
      <p:ext uri="{BB962C8B-B14F-4D97-AF65-F5344CB8AC3E}">
        <p14:creationId xmlns:p14="http://schemas.microsoft.com/office/powerpoint/2010/main" val="29065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12776"/>
            <a:ext cx="8928992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III.	Ergebnis: § 433 Abs. 2 (-).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Ergebnis zu Frage 1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Kein Anspruch V gegen K auf Kaufpreiszahlung.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Frage 2: K gegen V, Schadensersatz (inkl. Schmerzensgeld)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§§ 437 Nr. 3, 280 Abs. 1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Anspruch entstanden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Wirksamer Kaufvertrag V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K?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s.o.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Mangel der Kaufsache?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s.o.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3.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Vertretenmüssen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des V?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Grundsatz: wird vermutet, § 280 Abs. 1 S.2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17.10.2024</a:t>
            </a:r>
          </a:p>
        </p:txBody>
      </p:sp>
    </p:spTree>
    <p:extLst>
      <p:ext uri="{BB962C8B-B14F-4D97-AF65-F5344CB8AC3E}">
        <p14:creationId xmlns:p14="http://schemas.microsoft.com/office/powerpoint/2010/main" val="1195473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12776"/>
            <a:ext cx="8928992" cy="5470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Haftungsmilderung gemäß § 5 S.1 und S.2?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Unwirksam gemäß § 476 Abs. 1 S.1?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(-), § 476 Abs. 3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Unwirksam gemäß § 307 ff.?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(1)	Verstoß gegen § 309 Nr. 8 b)?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(-)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(2)	Verstoß gegen § 309 Nr. 7?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(-), zulässig nach Nr. 7 b), Nr. 7 a) wird nicht						ausgeschlossen.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cc)	Folge: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V haftet nicht für die Vase, da nur fahrlässiges					Verhalten ersichtlich (keine grobe Fahrlässig-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keit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), wohl aber für die Körperschäden des K.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17.10.2024</a:t>
            </a:r>
          </a:p>
        </p:txBody>
      </p:sp>
    </p:spTree>
    <p:extLst>
      <p:ext uri="{BB962C8B-B14F-4D97-AF65-F5344CB8AC3E}">
        <p14:creationId xmlns:p14="http://schemas.microsoft.com/office/powerpoint/2010/main" val="1347446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12776"/>
            <a:ext cx="8928992" cy="5406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4.	kausaler und ersatzfähiger Körperschaden des K?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Schmerzensgeld (hier noch nicht die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Heilbehand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lungskosten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, s. Frage 3) gemäß § 253 Abs. 2 in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ange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messener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Höhe.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5.	kein Ausschluss?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insbesondere ist § 4 der AGB des V unwirksam.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II.	Ergebnis: §§ 437 Nr. 3, 280 Abs. 1 nur wegen des Schmer-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zensgeldes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(+), nicht wegen der Vase.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§ 823 Abs. 1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(-), keine Anhaltspunkte, dass der Schaden an der Vase		sowie am Körper des K durch ein Verhalten des V (viel-		mehr seiner Mitarbeiter) entstanden ist.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C.	§ 831 Abs. 1 S.1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17.10.2024</a:t>
            </a:r>
          </a:p>
        </p:txBody>
      </p:sp>
    </p:spTree>
    <p:extLst>
      <p:ext uri="{BB962C8B-B14F-4D97-AF65-F5344CB8AC3E}">
        <p14:creationId xmlns:p14="http://schemas.microsoft.com/office/powerpoint/2010/main" val="1766185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12776"/>
            <a:ext cx="8928992" cy="5406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Anspruch entstanden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Mitarbeiter = Verrichtungsgehilfen des V?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weisungsgebunden, sozial abhängig.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Mitarbeiter unerlaubte Handlung gegenüber K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gangen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da falsche Partie Schränke beiseite gestellt,				ist hierdurch adäquat kausal die Körperverletzung				sowie Sachbeschädigung bei K eingetreten (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Mitarbei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ter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müssen nicht schuldhaft gehandelt haben).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3.	V nicht exkulpiert, § 831 Abs. 1 S.2?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(noch) keine Anhaltspunkte für Exkulpation.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4.	Haftungsmilderung zugunsten des V, § 5 S.2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iVm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S.1?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aber wieder nur für die Sachschäden.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17.10.2024</a:t>
            </a:r>
          </a:p>
        </p:txBody>
      </p:sp>
    </p:spTree>
    <p:extLst>
      <p:ext uri="{BB962C8B-B14F-4D97-AF65-F5344CB8AC3E}">
        <p14:creationId xmlns:p14="http://schemas.microsoft.com/office/powerpoint/2010/main" val="1443491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Repetitorium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2679</Words>
  <Application>Microsoft Macintosh PowerPoint</Application>
  <PresentationFormat>Bildschirmpräsentation (4:3)</PresentationFormat>
  <Paragraphs>202</Paragraphs>
  <Slides>20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5" baseType="lpstr">
      <vt:lpstr>Arial</vt:lpstr>
      <vt:lpstr>Calibri</vt:lpstr>
      <vt:lpstr>Frutiger Linotype</vt:lpstr>
      <vt:lpstr>Frutiger LT 57 Cn</vt:lpstr>
      <vt:lpstr>Repetitorium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Henning Kiss</dc:creator>
  <cp:lastModifiedBy>Henning Kiss</cp:lastModifiedBy>
  <cp:revision>45</cp:revision>
  <dcterms:created xsi:type="dcterms:W3CDTF">2012-03-09T10:38:50Z</dcterms:created>
  <dcterms:modified xsi:type="dcterms:W3CDTF">2024-10-16T17:21:18Z</dcterms:modified>
</cp:coreProperties>
</file>