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76" r:id="rId2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D7DC6-4B58-F74F-B6B2-D1C983F36EFB}" v="58" dt="2024-12-12T09:56:06.5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6"/>
    <p:restoredTop sz="92868"/>
  </p:normalViewPr>
  <p:slideViewPr>
    <p:cSldViewPr>
      <p:cViewPr varScale="1">
        <p:scale>
          <a:sx n="105" d="100"/>
          <a:sy n="105" d="100"/>
        </p:scale>
        <p:origin x="22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758D7DC6-4B58-F74F-B6B2-D1C983F36EFB}"/>
    <pc:docChg chg="modSld">
      <pc:chgData name="Henning Kiss" userId="a0df8af1cba7f864" providerId="LiveId" clId="{758D7DC6-4B58-F74F-B6B2-D1C983F36EFB}" dt="2024-12-12T09:56:06.543" v="89" actId="20577"/>
      <pc:docMkLst>
        <pc:docMk/>
      </pc:docMkLst>
      <pc:sldChg chg="modSp mod">
        <pc:chgData name="Henning Kiss" userId="a0df8af1cba7f864" providerId="LiveId" clId="{758D7DC6-4B58-F74F-B6B2-D1C983F36EFB}" dt="2024-12-11T17:56:04.718" v="5" actId="20577"/>
        <pc:sldMkLst>
          <pc:docMk/>
          <pc:sldMk cId="569267127" sldId="256"/>
        </pc:sldMkLst>
        <pc:spChg chg="mod">
          <ac:chgData name="Henning Kiss" userId="a0df8af1cba7f864" providerId="LiveId" clId="{758D7DC6-4B58-F74F-B6B2-D1C983F36EFB}" dt="2024-12-11T17:56:04.718" v="5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49:29.144" v="35" actId="20577"/>
        <pc:sldMkLst>
          <pc:docMk/>
          <pc:sldMk cId="2716184894" sldId="260"/>
        </pc:sldMkLst>
        <pc:spChg chg="mod">
          <ac:chgData name="Henning Kiss" userId="a0df8af1cba7f864" providerId="LiveId" clId="{758D7DC6-4B58-F74F-B6B2-D1C983F36EFB}" dt="2024-12-12T09:49:29.144" v="35" actId="20577"/>
          <ac:spMkLst>
            <pc:docMk/>
            <pc:sldMk cId="2716184894" sldId="260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11.083" v="11" actId="20577"/>
          <ac:spMkLst>
            <pc:docMk/>
            <pc:sldMk cId="2716184894" sldId="260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49:45.957" v="36" actId="20577"/>
        <pc:sldMkLst>
          <pc:docMk/>
          <pc:sldMk cId="1347042311" sldId="277"/>
        </pc:sldMkLst>
        <pc:spChg chg="mod">
          <ac:chgData name="Henning Kiss" userId="a0df8af1cba7f864" providerId="LiveId" clId="{758D7DC6-4B58-F74F-B6B2-D1C983F36EFB}" dt="2024-12-12T09:49:45.957" v="36" actId="20577"/>
          <ac:spMkLst>
            <pc:docMk/>
            <pc:sldMk cId="1347042311" sldId="277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16.961" v="12"/>
          <ac:spMkLst>
            <pc:docMk/>
            <pc:sldMk cId="1347042311" sldId="277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19.776" v="13"/>
        <pc:sldMkLst>
          <pc:docMk/>
          <pc:sldMk cId="749405706" sldId="278"/>
        </pc:sldMkLst>
        <pc:spChg chg="mod">
          <ac:chgData name="Henning Kiss" userId="a0df8af1cba7f864" providerId="LiveId" clId="{758D7DC6-4B58-F74F-B6B2-D1C983F36EFB}" dt="2024-12-11T17:56:19.776" v="13"/>
          <ac:spMkLst>
            <pc:docMk/>
            <pc:sldMk cId="749405706" sldId="278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23.055" v="14"/>
        <pc:sldMkLst>
          <pc:docMk/>
          <pc:sldMk cId="902489355" sldId="279"/>
        </pc:sldMkLst>
        <pc:spChg chg="mod">
          <ac:chgData name="Henning Kiss" userId="a0df8af1cba7f864" providerId="LiveId" clId="{758D7DC6-4B58-F74F-B6B2-D1C983F36EFB}" dt="2024-12-11T17:56:23.055" v="14"/>
          <ac:spMkLst>
            <pc:docMk/>
            <pc:sldMk cId="902489355" sldId="279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26.134" v="15"/>
        <pc:sldMkLst>
          <pc:docMk/>
          <pc:sldMk cId="1241015402" sldId="280"/>
        </pc:sldMkLst>
        <pc:spChg chg="mod">
          <ac:chgData name="Henning Kiss" userId="a0df8af1cba7f864" providerId="LiveId" clId="{758D7DC6-4B58-F74F-B6B2-D1C983F36EFB}" dt="2024-12-11T17:56:26.134" v="15"/>
          <ac:spMkLst>
            <pc:docMk/>
            <pc:sldMk cId="1241015402" sldId="280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0:50.154" v="38" actId="20577"/>
        <pc:sldMkLst>
          <pc:docMk/>
          <pc:sldMk cId="746788930" sldId="281"/>
        </pc:sldMkLst>
        <pc:spChg chg="mod">
          <ac:chgData name="Henning Kiss" userId="a0df8af1cba7f864" providerId="LiveId" clId="{758D7DC6-4B58-F74F-B6B2-D1C983F36EFB}" dt="2024-12-12T09:50:50.154" v="38" actId="20577"/>
          <ac:spMkLst>
            <pc:docMk/>
            <pc:sldMk cId="746788930" sldId="281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30.030" v="16"/>
          <ac:spMkLst>
            <pc:docMk/>
            <pc:sldMk cId="746788930" sldId="281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33.177" v="17"/>
        <pc:sldMkLst>
          <pc:docMk/>
          <pc:sldMk cId="1992921336" sldId="282"/>
        </pc:sldMkLst>
        <pc:spChg chg="mod">
          <ac:chgData name="Henning Kiss" userId="a0df8af1cba7f864" providerId="LiveId" clId="{758D7DC6-4B58-F74F-B6B2-D1C983F36EFB}" dt="2024-12-11T17:56:33.177" v="17"/>
          <ac:spMkLst>
            <pc:docMk/>
            <pc:sldMk cId="1992921336" sldId="282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1:11.640" v="39" actId="20577"/>
        <pc:sldMkLst>
          <pc:docMk/>
          <pc:sldMk cId="1709204942" sldId="283"/>
        </pc:sldMkLst>
        <pc:spChg chg="mod">
          <ac:chgData name="Henning Kiss" userId="a0df8af1cba7f864" providerId="LiveId" clId="{758D7DC6-4B58-F74F-B6B2-D1C983F36EFB}" dt="2024-12-12T09:51:11.640" v="39" actId="20577"/>
          <ac:spMkLst>
            <pc:docMk/>
            <pc:sldMk cId="1709204942" sldId="283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36.234" v="18"/>
          <ac:spMkLst>
            <pc:docMk/>
            <pc:sldMk cId="1709204942" sldId="283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39.211" v="19"/>
        <pc:sldMkLst>
          <pc:docMk/>
          <pc:sldMk cId="1227824433" sldId="284"/>
        </pc:sldMkLst>
        <pc:spChg chg="mod">
          <ac:chgData name="Henning Kiss" userId="a0df8af1cba7f864" providerId="LiveId" clId="{758D7DC6-4B58-F74F-B6B2-D1C983F36EFB}" dt="2024-12-11T17:56:39.211" v="19"/>
          <ac:spMkLst>
            <pc:docMk/>
            <pc:sldMk cId="1227824433" sldId="284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42.577" v="20"/>
        <pc:sldMkLst>
          <pc:docMk/>
          <pc:sldMk cId="2032058645" sldId="285"/>
        </pc:sldMkLst>
        <pc:spChg chg="mod">
          <ac:chgData name="Henning Kiss" userId="a0df8af1cba7f864" providerId="LiveId" clId="{758D7DC6-4B58-F74F-B6B2-D1C983F36EFB}" dt="2024-12-11T17:56:42.577" v="20"/>
          <ac:spMkLst>
            <pc:docMk/>
            <pc:sldMk cId="2032058645" sldId="285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45.561" v="21"/>
        <pc:sldMkLst>
          <pc:docMk/>
          <pc:sldMk cId="1967358230" sldId="286"/>
        </pc:sldMkLst>
        <pc:spChg chg="mod">
          <ac:chgData name="Henning Kiss" userId="a0df8af1cba7f864" providerId="LiveId" clId="{758D7DC6-4B58-F74F-B6B2-D1C983F36EFB}" dt="2024-12-11T17:56:45.561" v="21"/>
          <ac:spMkLst>
            <pc:docMk/>
            <pc:sldMk cId="1967358230" sldId="286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48.851" v="22"/>
        <pc:sldMkLst>
          <pc:docMk/>
          <pc:sldMk cId="595107472" sldId="287"/>
        </pc:sldMkLst>
        <pc:spChg chg="mod">
          <ac:chgData name="Henning Kiss" userId="a0df8af1cba7f864" providerId="LiveId" clId="{758D7DC6-4B58-F74F-B6B2-D1C983F36EFB}" dt="2024-12-11T17:56:48.851" v="22"/>
          <ac:spMkLst>
            <pc:docMk/>
            <pc:sldMk cId="595107472" sldId="287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2:45.741" v="41" actId="20577"/>
        <pc:sldMkLst>
          <pc:docMk/>
          <pc:sldMk cId="829992324" sldId="288"/>
        </pc:sldMkLst>
        <pc:spChg chg="mod">
          <ac:chgData name="Henning Kiss" userId="a0df8af1cba7f864" providerId="LiveId" clId="{758D7DC6-4B58-F74F-B6B2-D1C983F36EFB}" dt="2024-12-12T09:52:45.741" v="41" actId="20577"/>
          <ac:spMkLst>
            <pc:docMk/>
            <pc:sldMk cId="829992324" sldId="288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52.662" v="23"/>
          <ac:spMkLst>
            <pc:docMk/>
            <pc:sldMk cId="829992324" sldId="288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6:55.803" v="24"/>
        <pc:sldMkLst>
          <pc:docMk/>
          <pc:sldMk cId="314349362" sldId="289"/>
        </pc:sldMkLst>
        <pc:spChg chg="mod">
          <ac:chgData name="Henning Kiss" userId="a0df8af1cba7f864" providerId="LiveId" clId="{758D7DC6-4B58-F74F-B6B2-D1C983F36EFB}" dt="2024-12-11T17:56:55.803" v="24"/>
          <ac:spMkLst>
            <pc:docMk/>
            <pc:sldMk cId="314349362" sldId="289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5:14.575" v="48" actId="20577"/>
        <pc:sldMkLst>
          <pc:docMk/>
          <pc:sldMk cId="44716628" sldId="290"/>
        </pc:sldMkLst>
        <pc:spChg chg="mod">
          <ac:chgData name="Henning Kiss" userId="a0df8af1cba7f864" providerId="LiveId" clId="{758D7DC6-4B58-F74F-B6B2-D1C983F36EFB}" dt="2024-12-12T09:55:14.575" v="48" actId="20577"/>
          <ac:spMkLst>
            <pc:docMk/>
            <pc:sldMk cId="44716628" sldId="290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6:59.679" v="25"/>
          <ac:spMkLst>
            <pc:docMk/>
            <pc:sldMk cId="44716628" sldId="290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7:02.818" v="26"/>
        <pc:sldMkLst>
          <pc:docMk/>
          <pc:sldMk cId="544626412" sldId="291"/>
        </pc:sldMkLst>
        <pc:spChg chg="mod">
          <ac:chgData name="Henning Kiss" userId="a0df8af1cba7f864" providerId="LiveId" clId="{758D7DC6-4B58-F74F-B6B2-D1C983F36EFB}" dt="2024-12-11T17:57:02.818" v="26"/>
          <ac:spMkLst>
            <pc:docMk/>
            <pc:sldMk cId="544626412" sldId="291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5:46.500" v="88" actId="20577"/>
        <pc:sldMkLst>
          <pc:docMk/>
          <pc:sldMk cId="1976016564" sldId="292"/>
        </pc:sldMkLst>
        <pc:spChg chg="mod">
          <ac:chgData name="Henning Kiss" userId="a0df8af1cba7f864" providerId="LiveId" clId="{758D7DC6-4B58-F74F-B6B2-D1C983F36EFB}" dt="2024-12-12T09:55:46.500" v="88" actId="20577"/>
          <ac:spMkLst>
            <pc:docMk/>
            <pc:sldMk cId="1976016564" sldId="292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7:06.243" v="27"/>
          <ac:spMkLst>
            <pc:docMk/>
            <pc:sldMk cId="1976016564" sldId="292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7:09.549" v="28"/>
        <pc:sldMkLst>
          <pc:docMk/>
          <pc:sldMk cId="1402108966" sldId="293"/>
        </pc:sldMkLst>
        <pc:spChg chg="mod">
          <ac:chgData name="Henning Kiss" userId="a0df8af1cba7f864" providerId="LiveId" clId="{758D7DC6-4B58-F74F-B6B2-D1C983F36EFB}" dt="2024-12-11T17:57:09.549" v="28"/>
          <ac:spMkLst>
            <pc:docMk/>
            <pc:sldMk cId="1402108966" sldId="293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2T09:56:06.543" v="89" actId="20577"/>
        <pc:sldMkLst>
          <pc:docMk/>
          <pc:sldMk cId="59641670" sldId="294"/>
        </pc:sldMkLst>
        <pc:spChg chg="mod">
          <ac:chgData name="Henning Kiss" userId="a0df8af1cba7f864" providerId="LiveId" clId="{758D7DC6-4B58-F74F-B6B2-D1C983F36EFB}" dt="2024-12-12T09:56:06.543" v="89" actId="20577"/>
          <ac:spMkLst>
            <pc:docMk/>
            <pc:sldMk cId="59641670" sldId="294"/>
            <ac:spMk id="2" creationId="{00000000-0000-0000-0000-000000000000}"/>
          </ac:spMkLst>
        </pc:spChg>
        <pc:spChg chg="mod">
          <ac:chgData name="Henning Kiss" userId="a0df8af1cba7f864" providerId="LiveId" clId="{758D7DC6-4B58-F74F-B6B2-D1C983F36EFB}" dt="2024-12-11T17:57:12.462" v="29"/>
          <ac:spMkLst>
            <pc:docMk/>
            <pc:sldMk cId="59641670" sldId="294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7:15.604" v="30"/>
        <pc:sldMkLst>
          <pc:docMk/>
          <pc:sldMk cId="1386819924" sldId="295"/>
        </pc:sldMkLst>
        <pc:spChg chg="mod">
          <ac:chgData name="Henning Kiss" userId="a0df8af1cba7f864" providerId="LiveId" clId="{758D7DC6-4B58-F74F-B6B2-D1C983F36EFB}" dt="2024-12-11T17:57:15.604" v="30"/>
          <ac:spMkLst>
            <pc:docMk/>
            <pc:sldMk cId="1386819924" sldId="295"/>
            <ac:spMk id="3" creationId="{00000000-0000-0000-0000-000000000000}"/>
          </ac:spMkLst>
        </pc:spChg>
      </pc:sldChg>
      <pc:sldChg chg="modSp mod">
        <pc:chgData name="Henning Kiss" userId="a0df8af1cba7f864" providerId="LiveId" clId="{758D7DC6-4B58-F74F-B6B2-D1C983F36EFB}" dt="2024-12-11T17:57:18.635" v="31"/>
        <pc:sldMkLst>
          <pc:docMk/>
          <pc:sldMk cId="2139077975" sldId="296"/>
        </pc:sldMkLst>
        <pc:spChg chg="mod">
          <ac:chgData name="Henning Kiss" userId="a0df8af1cba7f864" providerId="LiveId" clId="{758D7DC6-4B58-F74F-B6B2-D1C983F36EFB}" dt="2024-12-11T17:57:18.635" v="31"/>
          <ac:spMkLst>
            <pc:docMk/>
            <pc:sldMk cId="2139077975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12.12.24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12.12.2024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maßgeblich, ob das Modul „wesentlicher						Bestandteil“ einer einheitlichen Sache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wur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de und eine andere Sache als Hauptsache						anzusehen ist (§ 947 Abs. 2).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Modul „wesentlicher Bestandteil“?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kann sich nur nach § 93 richten: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Ist das Modul „Bestandteil“ des Klein-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maßgeblich ist die Verkehrsanschauung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hier (+), das Modul ist allein nicht funk-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tionsfähig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erscheint fortan nach der								Verkehrsanschauung als Teil des „Klein-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Ist das Modul „wesentlicher“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Bestandt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22782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das Modul vom Rest des 									Kleinkraftwerkes nicht mehr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trennt werden, ohne die eine oder								die andere Sache zu zerstören?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(-), wenn auch der Kostenaufwand								sehr hoch sein mag, kann 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trennt, neu eingesetzt und durch								eine andere, neu herzustellende									Sache ersetzt werden.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das Modul vom Rest des Klein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getrennt werden, ohne								die eine oder die andere Sache in								ihrem Wesen zu verändern?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(i)	Wesensänderung des Moduls?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203205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OLG Jena 2 U 81/09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ja, da es allein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funktionsfä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V ZR 231/10: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(-), darauf kommt es nicht an;									maßgeblich, ob die Sache an an-									derer Stelle mit demselben 										Zweck noch einsetzbar wäre										(so auch bei Austauschmotor).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(ii)	Wesensveränderung des Restes									der Teile des Kleinkraftwerkes									(Trafo, Feuerungsanlage etc.)?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OLG Jena 2 U 81/09: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ja, Ersatz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unverhältnism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teuer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96735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V ZR 231/10: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darauf kommt es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entschei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an. Maßgeblich sind die										Wertverhältnisse bei Verbindung									und zudem, ob die Trennungs-									kosten im Verhältnis zum Wert									des abzutrennenden Teils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hältnismäßig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sind.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hier (-), offenbar hat K für das									Modul anderweitigen, sinnvollen									(= rentablen)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Verwendungszw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ist das Modul nicht wesentlicher								Bestandteil des Kleinkraftwerks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93.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§ 947 Abs. 2 (-).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59510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damit Berechtigung der S im Mai 2024 nach						wie vor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hat K das Eigentum von S im Mai 2024 						gemäß §§ 929 S.1, 931 erworben.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nachträglicher Verlust des Eigentums?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 abweichender Erwerb Dritter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ist K Eigentümerin des Moduls.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Anspruch aus § 985 ausgeschlossen?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Recht zum Besitz der B gemäß § 986 Abs. 1 S.1,					1.Var.?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aufgrund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wirkt nur relativ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S,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Recht zum Besitz der B gemäß § 986 Abs. 2?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82999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Sache nach § 931 veräußert?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s.o.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 = Besitzerin?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Einwendungen der B gegen den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abgetrete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Anspruch“?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Welcher Anspruch?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der bedingte aus § 604 Abs. 1, 3 (s.o.)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Einwendungen der B hiergegen?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maßgeblich, ob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überhaupt						noch besteht.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Kündigung seitens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Kündigungserklärung?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31434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durch 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Kündigungsgrund?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§ 605 Nr. 1, da „finanzieller Eigen-							bedarf“ ein unvorhergesehenes Ereignis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dieser Vorschrift ist und dieses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Kündi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gungsrecht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(aus wichtigem Grund)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der ausgeschlossen war noch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schlossen werden konnte.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kein Ausschluss?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s. soeben.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(d)	eine Frist ist nicht vorgesehen.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wirksam beendet.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dem abgetretenen Anspruch bestehen						keine „Einwendungen“ (mehr).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4471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auch § 986 Abs. 2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aus § 985 wieder erloschen?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Einreden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IV.Ergebnis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§ 985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 1007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 war nicht frühere Besitzerin des Moduls.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 1007 Abs. 2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damit ebenso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§§ 823 Abs. 1, 249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keine unerlaubte Handlung begangen.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§ 812 Abs. 1 S.1, 2.Var.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54462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90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nichts auf Kosten der K rechtsgrundlos erlangt.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H.	Ergebnis zu Frage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B (nur) aus § 985 die Herausgabe des Moduls	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2: Änderung der Rechtslage bei Veräußerung an B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604 Abs. 1-3, 398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schon deshalb, weil S nie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auch nicht bedingt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rechtigte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eines Anspruches aus § 604 war, da schon kein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vorlag (kein gutgläubiger Erwerb nach § 405).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861 Abs. 1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erneut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985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97601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B = Besitzerin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erneut § 854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K = Eigentümerin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erneut Erwerb nur gemäß §§ 929 S.1, 931 von 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Einigung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wiederum 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Abtretung eines (schuldrechtlichen, wenigstens					künftigen) Herausgabeanspruchs gegen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Ein solcher (künftiger) Anspruch bestand hier					nicht, da schon kein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vorlag.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§§ 931, 398 auch erfüllt sein, wenn der					Veräußerer und der Erwerber sich nur über die					Abtretung eines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existierenden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Anspru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einigen, aber die Berechtigung fehlt?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40210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1: K gegen B, Herausgabe des Moduls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604 Abs. 1-3, 398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398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Antrag und Annahme?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im Mai 2024 vereinbarte „Abtretung des 					Herausgabeanspruchs aufgrund Überlassungs-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aus November 2022“.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hinreichend bestimmt?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auch künftige Herausgabeansprüche können				abgetreten werden, wenn die Fälle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Herausga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bereits hinreichend bestimmt sind (s.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ÜberlassV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9143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</a:t>
            </a:r>
            <a:r>
              <a:rPr lang="de-DE" sz="24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(+), das ergibt sich aus § 934, der nur die					fehlende Berechtigung des Veräußerers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bezügl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				der Sache überwindet, und in der 2. Var. nicht					voraussetzt, dass der Veräußerer mittelbarer					Besitzer war, etwa weil er gar keinen Heraus-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gabeanspruch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hatte.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Publizitätsakt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931, 398 erneut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(-),sie hatte das Eigentum zuvor im November 2022				durch Übereignung nach § 929 S.1 an die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verlo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gutgläubiger Erwerb der K von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das kann sich nur aus § 934, 2. Var. ergeben.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Verkehrsrechtsgeschäft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5964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Rechtsscheinstatbestand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welcher ist das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iRd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934, 2.Var.?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dass der Erwerber den mittelbaren Besitz vom					dritten Besitzer erlangt hat.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 (-), B ist Besitzerin des Moduls und besitzt					dieses für sich, nicht für S oder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jetzt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K; der					von S gesetzte Anschein (durch „Gerede“)				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reicht nicht aus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(arg § 1006 Abs. 3).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=&gt;also hat K das Eigentum in dieser Frage 2 nicht von				der S erworben.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985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1007 Abs. 1, Abs. 2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erneut: K war nie Besitzerin des Moduls.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3868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299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§§ 823 Abs. 1, 249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unerlaubte Handlung der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 812 Abs. 1 S.1, 2.Var.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nichts auf Kosten der K erlangt.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Ergebnis zu Frage 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Hier hat  K keinen Anspruch gegen B auf Herausgabe des	Moduls.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213907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 Einigung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398 S.1 (+) bezüglich derjenigen					 künftigen Ansprüche, die bereits hinreichend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 stimmt sind.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sie Inhaberin des (künftigen) Anspruches			aus § 604 Abs. 1-3 geworden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Leihvertrag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598?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Einigung im November 2022 erfüllt die 						Merkmale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; auch erkennbarer Rechts-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bindungswille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ersichtlich keine „Gefälligkeit					des täglichen Lebens“.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Wirksamkeit des Leihvertrages?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keine Bedenken.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3470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Leihvertrag beendet?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durch Zeitablauf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604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der Leihvertrag war zeitlich unbegrenzt						geschlossen worden.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durch Zweckerreichung, § 604 Abs. 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Zweck war dauerhaft angelegt.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gab es ein jederzeitiges Kündigungsrecht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604 Abs. 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dieses war ausgeschlossen; nur 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stimmten Fällen sollte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Kann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auch außerordentlich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kündigt 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in den Fällen des § 605 Nr. 1 bis 3 sowie						in weiteren (privatautonom)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vereinb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Fällen.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74940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(5)	Lag hier ein derartiges außerordentliches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KündigungsR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605 vor?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es könnte ein Fall von § 605 Nr. 1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vorhergesehenes Ereignis) vorliegen								wegen „finanziellen Eigenbedarfs“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muss das hier entschieden 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denn ein solcher Anspruch wäre 								nicht abgetreten worden, da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antizi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pierte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Abtretung hierfür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hinrei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bestimmt wäre (es wären ja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vorhergesehene Umstände“).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also kann der einzige hier in Betracht kommende				Anspruch aus §§ 604 (Abs. 3), 605 Nr. 1 ohnehin					nicht abgetreten worden sein.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9024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78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Anspruch aus §§ 604 Abs. 1-3, 398 S.1 kann 			nicht in der Person der K entstanden sein.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861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kann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keine verbotene Eigenmacht verübt ha-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K nie unmittelbare Besitzerin des Moduls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985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B = Besitzerin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tatsächliche Sachherrschaft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854 Abs. 1				(sog. Organbesitz).	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K = Eigentümerin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sie das Eigentum erworben und nicht wie-			der verloren hat.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2410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7877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Erwerb des Eigentums von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allenfalls gemäß §§ 929 S.1, 931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929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im Mai 2024, auch hinreichend bestimmt.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Übergabesurrogat gemäß § 931?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„Abtretung des Herausgabeanspruches“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Es muss sich, da dingliche Ansprüche nicht						abtretbar sind, um einen obligatorischen							Anspruch handeln.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hier: aus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Anspruch aus §§ 604, 605 Nr. 1 (s.o.)?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dieser war im Mai 2024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hinrei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bestimmt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Bestimmtheitsgrds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74678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7381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Anspruch aus § 604 Abs. 1-3?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dieser ist zwar hinreichend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stimmt, aber nicht erfüllt (s.o.)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unproblematisch, § 931 verlangt 									nicht die Abtretung eines fälligen								Anspruches, auch die Abtretung 								von Herausgabeansprüchen,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fristet oder bedingt sind, reicht aus								(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§ 931 auf § 398 verweist).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Ist dieser Anspruch abgetreten									worden?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wirksame Einigung und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Berech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tigung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Publizitätsakt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931, 398 S.1 (+).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99292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wenn sie im Mai 2024 Eigentümerin des						Moduls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wenn sie das Eigentum zuvor bereits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verlo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hatte, insbesondere an die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durch Übereignung gemäß § 929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es fehlt schon an einer 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 kraft Gesetzes gemäß § 946?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das Modul ist nicht wesentlicher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standteil eines Grundstücks geworden, da						das betreffende Grundstück nur gemietet						war, somit jedenfalls § 95 Abs. 1 S.1 eingriffe						(sog. Scheinbestandteil).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kraft Gesetzes gemäß § 947 Abs. 2?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12.12.2024</a:t>
            </a:r>
          </a:p>
        </p:txBody>
      </p:sp>
    </p:spTree>
    <p:extLst>
      <p:ext uri="{BB962C8B-B14F-4D97-AF65-F5344CB8AC3E}">
        <p14:creationId xmlns:p14="http://schemas.microsoft.com/office/powerpoint/2010/main" val="170920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3596</Words>
  <Application>Microsoft Macintosh PowerPoint</Application>
  <PresentationFormat>Bildschirmpräsentation (4:3)</PresentationFormat>
  <Paragraphs>215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Henning Kiss</cp:lastModifiedBy>
  <cp:revision>74</cp:revision>
  <dcterms:created xsi:type="dcterms:W3CDTF">2012-03-09T10:38:50Z</dcterms:created>
  <dcterms:modified xsi:type="dcterms:W3CDTF">2024-12-12T09:56:16Z</dcterms:modified>
</cp:coreProperties>
</file>