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76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EF9741-24C6-7543-9C6D-D247BF565D66}" v="22" dt="2025-04-03T09:14:48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12"/>
    <p:restoredTop sz="93086"/>
  </p:normalViewPr>
  <p:slideViewPr>
    <p:cSldViewPr>
      <p:cViewPr varScale="1">
        <p:scale>
          <a:sx n="92" d="100"/>
          <a:sy n="92" d="100"/>
        </p:scale>
        <p:origin x="2632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D6EF9741-24C6-7543-9C6D-D247BF565D66}"/>
    <pc:docChg chg="modSld">
      <pc:chgData name="Henning Kiss" userId="a0df8af1cba7f864" providerId="LiveId" clId="{D6EF9741-24C6-7543-9C6D-D247BF565D66}" dt="2025-04-03T09:14:48.637" v="68" actId="20577"/>
      <pc:docMkLst>
        <pc:docMk/>
      </pc:docMkLst>
      <pc:sldChg chg="modSp mod">
        <pc:chgData name="Henning Kiss" userId="a0df8af1cba7f864" providerId="LiveId" clId="{D6EF9741-24C6-7543-9C6D-D247BF565D66}" dt="2025-04-03T07:06:05.525" v="5" actId="20577"/>
        <pc:sldMkLst>
          <pc:docMk/>
          <pc:sldMk cId="569267127" sldId="256"/>
        </pc:sldMkLst>
        <pc:spChg chg="mod">
          <ac:chgData name="Henning Kiss" userId="a0df8af1cba7f864" providerId="LiveId" clId="{D6EF9741-24C6-7543-9C6D-D247BF565D66}" dt="2025-04-03T07:06:05.525" v="5" actId="20577"/>
          <ac:spMkLst>
            <pc:docMk/>
            <pc:sldMk cId="569267127" sldId="256"/>
            <ac:spMk id="2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11.324" v="11" actId="20577"/>
        <pc:sldMkLst>
          <pc:docMk/>
          <pc:sldMk cId="753880187" sldId="277"/>
        </pc:sldMkLst>
        <pc:spChg chg="mod">
          <ac:chgData name="Henning Kiss" userId="a0df8af1cba7f864" providerId="LiveId" clId="{D6EF9741-24C6-7543-9C6D-D247BF565D66}" dt="2025-04-03T07:06:11.324" v="11" actId="20577"/>
          <ac:spMkLst>
            <pc:docMk/>
            <pc:sldMk cId="753880187" sldId="277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16.229" v="12"/>
        <pc:sldMkLst>
          <pc:docMk/>
          <pc:sldMk cId="670335861" sldId="278"/>
        </pc:sldMkLst>
        <pc:spChg chg="mod">
          <ac:chgData name="Henning Kiss" userId="a0df8af1cba7f864" providerId="LiveId" clId="{D6EF9741-24C6-7543-9C6D-D247BF565D66}" dt="2025-04-03T07:06:16.229" v="12"/>
          <ac:spMkLst>
            <pc:docMk/>
            <pc:sldMk cId="670335861" sldId="278"/>
            <ac:spMk id="3" creationId="{00000000-0000-0000-0000-000000000000}"/>
          </ac:spMkLst>
        </pc:spChg>
      </pc:sldChg>
      <pc:sldChg chg="modSp mod modAnim">
        <pc:chgData name="Henning Kiss" userId="a0df8af1cba7f864" providerId="LiveId" clId="{D6EF9741-24C6-7543-9C6D-D247BF565D66}" dt="2025-04-03T09:14:48.637" v="68" actId="20577"/>
        <pc:sldMkLst>
          <pc:docMk/>
          <pc:sldMk cId="1822535965" sldId="279"/>
        </pc:sldMkLst>
        <pc:spChg chg="mod">
          <ac:chgData name="Henning Kiss" userId="a0df8af1cba7f864" providerId="LiveId" clId="{D6EF9741-24C6-7543-9C6D-D247BF565D66}" dt="2025-04-03T09:14:48.637" v="68" actId="20577"/>
          <ac:spMkLst>
            <pc:docMk/>
            <pc:sldMk cId="1822535965" sldId="279"/>
            <ac:spMk id="2" creationId="{00000000-0000-0000-0000-000000000000}"/>
          </ac:spMkLst>
        </pc:spChg>
        <pc:spChg chg="mod">
          <ac:chgData name="Henning Kiss" userId="a0df8af1cba7f864" providerId="LiveId" clId="{D6EF9741-24C6-7543-9C6D-D247BF565D66}" dt="2025-04-03T07:06:19.170" v="13"/>
          <ac:spMkLst>
            <pc:docMk/>
            <pc:sldMk cId="1822535965" sldId="279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21.552" v="14"/>
        <pc:sldMkLst>
          <pc:docMk/>
          <pc:sldMk cId="725866555" sldId="280"/>
        </pc:sldMkLst>
        <pc:spChg chg="mod">
          <ac:chgData name="Henning Kiss" userId="a0df8af1cba7f864" providerId="LiveId" clId="{D6EF9741-24C6-7543-9C6D-D247BF565D66}" dt="2025-04-03T07:06:21.552" v="14"/>
          <ac:spMkLst>
            <pc:docMk/>
            <pc:sldMk cId="725866555" sldId="280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23.828" v="15"/>
        <pc:sldMkLst>
          <pc:docMk/>
          <pc:sldMk cId="742912079" sldId="281"/>
        </pc:sldMkLst>
        <pc:spChg chg="mod">
          <ac:chgData name="Henning Kiss" userId="a0df8af1cba7f864" providerId="LiveId" clId="{D6EF9741-24C6-7543-9C6D-D247BF565D66}" dt="2025-04-03T07:06:23.828" v="15"/>
          <ac:spMkLst>
            <pc:docMk/>
            <pc:sldMk cId="742912079" sldId="281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31.459" v="33"/>
        <pc:sldMkLst>
          <pc:docMk/>
          <pc:sldMk cId="1960627987" sldId="282"/>
        </pc:sldMkLst>
        <pc:spChg chg="mod">
          <ac:chgData name="Henning Kiss" userId="a0df8af1cba7f864" providerId="LiveId" clId="{D6EF9741-24C6-7543-9C6D-D247BF565D66}" dt="2025-04-03T07:06:31.459" v="33"/>
          <ac:spMkLst>
            <pc:docMk/>
            <pc:sldMk cId="1960627987" sldId="282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34.064" v="34"/>
        <pc:sldMkLst>
          <pc:docMk/>
          <pc:sldMk cId="1942395157" sldId="283"/>
        </pc:sldMkLst>
        <pc:spChg chg="mod">
          <ac:chgData name="Henning Kiss" userId="a0df8af1cba7f864" providerId="LiveId" clId="{D6EF9741-24C6-7543-9C6D-D247BF565D66}" dt="2025-04-03T07:06:34.064" v="34"/>
          <ac:spMkLst>
            <pc:docMk/>
            <pc:sldMk cId="1942395157" sldId="283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36.289" v="35"/>
        <pc:sldMkLst>
          <pc:docMk/>
          <pc:sldMk cId="132429747" sldId="284"/>
        </pc:sldMkLst>
        <pc:spChg chg="mod">
          <ac:chgData name="Henning Kiss" userId="a0df8af1cba7f864" providerId="LiveId" clId="{D6EF9741-24C6-7543-9C6D-D247BF565D66}" dt="2025-04-03T07:06:36.289" v="35"/>
          <ac:spMkLst>
            <pc:docMk/>
            <pc:sldMk cId="132429747" sldId="284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38.798" v="36"/>
        <pc:sldMkLst>
          <pc:docMk/>
          <pc:sldMk cId="1507433026" sldId="285"/>
        </pc:sldMkLst>
        <pc:spChg chg="mod">
          <ac:chgData name="Henning Kiss" userId="a0df8af1cba7f864" providerId="LiveId" clId="{D6EF9741-24C6-7543-9C6D-D247BF565D66}" dt="2025-04-03T07:06:38.798" v="36"/>
          <ac:spMkLst>
            <pc:docMk/>
            <pc:sldMk cId="1507433026" sldId="285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41.179" v="37"/>
        <pc:sldMkLst>
          <pc:docMk/>
          <pc:sldMk cId="1760754055" sldId="286"/>
        </pc:sldMkLst>
        <pc:spChg chg="mod">
          <ac:chgData name="Henning Kiss" userId="a0df8af1cba7f864" providerId="LiveId" clId="{D6EF9741-24C6-7543-9C6D-D247BF565D66}" dt="2025-04-03T07:06:41.179" v="37"/>
          <ac:spMkLst>
            <pc:docMk/>
            <pc:sldMk cId="1760754055" sldId="286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43.646" v="38"/>
        <pc:sldMkLst>
          <pc:docMk/>
          <pc:sldMk cId="2049824616" sldId="287"/>
        </pc:sldMkLst>
        <pc:spChg chg="mod">
          <ac:chgData name="Henning Kiss" userId="a0df8af1cba7f864" providerId="LiveId" clId="{D6EF9741-24C6-7543-9C6D-D247BF565D66}" dt="2025-04-03T07:06:43.646" v="38"/>
          <ac:spMkLst>
            <pc:docMk/>
            <pc:sldMk cId="2049824616" sldId="287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45.960" v="39"/>
        <pc:sldMkLst>
          <pc:docMk/>
          <pc:sldMk cId="1447408105" sldId="288"/>
        </pc:sldMkLst>
        <pc:spChg chg="mod">
          <ac:chgData name="Henning Kiss" userId="a0df8af1cba7f864" providerId="LiveId" clId="{D6EF9741-24C6-7543-9C6D-D247BF565D66}" dt="2025-04-03T07:06:45.960" v="39"/>
          <ac:spMkLst>
            <pc:docMk/>
            <pc:sldMk cId="1447408105" sldId="288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48.407" v="40"/>
        <pc:sldMkLst>
          <pc:docMk/>
          <pc:sldMk cId="452733140" sldId="289"/>
        </pc:sldMkLst>
        <pc:spChg chg="mod">
          <ac:chgData name="Henning Kiss" userId="a0df8af1cba7f864" providerId="LiveId" clId="{D6EF9741-24C6-7543-9C6D-D247BF565D66}" dt="2025-04-03T07:06:48.407" v="40"/>
          <ac:spMkLst>
            <pc:docMk/>
            <pc:sldMk cId="452733140" sldId="289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51.638" v="41"/>
        <pc:sldMkLst>
          <pc:docMk/>
          <pc:sldMk cId="768991433" sldId="290"/>
        </pc:sldMkLst>
        <pc:spChg chg="mod">
          <ac:chgData name="Henning Kiss" userId="a0df8af1cba7f864" providerId="LiveId" clId="{D6EF9741-24C6-7543-9C6D-D247BF565D66}" dt="2025-04-03T07:06:51.638" v="41"/>
          <ac:spMkLst>
            <pc:docMk/>
            <pc:sldMk cId="768991433" sldId="290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54.063" v="42"/>
        <pc:sldMkLst>
          <pc:docMk/>
          <pc:sldMk cId="291033311" sldId="291"/>
        </pc:sldMkLst>
        <pc:spChg chg="mod">
          <ac:chgData name="Henning Kiss" userId="a0df8af1cba7f864" providerId="LiveId" clId="{D6EF9741-24C6-7543-9C6D-D247BF565D66}" dt="2025-04-03T07:06:54.063" v="42"/>
          <ac:spMkLst>
            <pc:docMk/>
            <pc:sldMk cId="291033311" sldId="291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56.552" v="43"/>
        <pc:sldMkLst>
          <pc:docMk/>
          <pc:sldMk cId="1212860081" sldId="292"/>
        </pc:sldMkLst>
        <pc:spChg chg="mod">
          <ac:chgData name="Henning Kiss" userId="a0df8af1cba7f864" providerId="LiveId" clId="{D6EF9741-24C6-7543-9C6D-D247BF565D66}" dt="2025-04-03T07:06:56.552" v="43"/>
          <ac:spMkLst>
            <pc:docMk/>
            <pc:sldMk cId="1212860081" sldId="292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6:58.912" v="44"/>
        <pc:sldMkLst>
          <pc:docMk/>
          <pc:sldMk cId="1783031970" sldId="293"/>
        </pc:sldMkLst>
        <pc:spChg chg="mod">
          <ac:chgData name="Henning Kiss" userId="a0df8af1cba7f864" providerId="LiveId" clId="{D6EF9741-24C6-7543-9C6D-D247BF565D66}" dt="2025-04-03T07:06:58.912" v="44"/>
          <ac:spMkLst>
            <pc:docMk/>
            <pc:sldMk cId="1783031970" sldId="293"/>
            <ac:spMk id="3" creationId="{00000000-0000-0000-0000-000000000000}"/>
          </ac:spMkLst>
        </pc:spChg>
      </pc:sldChg>
      <pc:sldChg chg="modSp mod">
        <pc:chgData name="Henning Kiss" userId="a0df8af1cba7f864" providerId="LiveId" clId="{D6EF9741-24C6-7543-9C6D-D247BF565D66}" dt="2025-04-03T07:07:01.348" v="45"/>
        <pc:sldMkLst>
          <pc:docMk/>
          <pc:sldMk cId="1802142582" sldId="294"/>
        </pc:sldMkLst>
        <pc:spChg chg="mod">
          <ac:chgData name="Henning Kiss" userId="a0df8af1cba7f864" providerId="LiveId" clId="{D6EF9741-24C6-7543-9C6D-D247BF565D66}" dt="2025-04-03T07:07:01.348" v="45"/>
          <ac:spMkLst>
            <pc:docMk/>
            <pc:sldMk cId="1802142582" sldId="29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03.04.25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Zivilrechtsklausur vom 03.04.2025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56632"/>
            <a:ext cx="8928992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T2 = 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(Mit-)Täter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§ 830 Abs. 1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ungeachtet des objektiven Tatbeitrags fehlt es				an Anhaltspunkten, die auf einen Tatherrschafts-				willen des T2 schließen lassen; bloß zweistündige				Anwesenheit sowie Anmeldung sind keine diese				Schlussfolgerung rechtfertigenden Anhaltspunkte.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T2 = 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Anstifter oder Gehilfe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§ 830 Abs. 2?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objektiv ist T2 schon durch die Anmeldung und				damit eine objektiv relevante Vorbereitungshand-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kausal geworden; er hat den gesamten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letzungserfolg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in seinen Willen aufgenommen und				durch einen (mittelbaren) kommunikativen Akt die				gesamte unerlaubte Handlung gefördert.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=&gt;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also Zurechnung des ges. Erfolges zu T2 (+).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150743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Rechtswidrigkeit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durch den Eintritt des Verletzungserfolges wird die				Rechtswidrigkeit nach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indiziert (Lehre vom Er-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folgsunrecht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hier Rechtfertigung?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durch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Artt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5 Abs. 1, 8 Abs. 1 GG?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hier ist der Bereich der zur Meinungskundgabe				und zum Protest notwendigen Inanspruchnahme				fremder Rechte und Rechtsgüter überschritten, da				die Aktion auf die </a:t>
            </a:r>
            <a:r>
              <a:rPr lang="de-DE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bloße Blockade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abzielte.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Verschulden des T2?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(erforderlicher) Vorsatz, §§ 830 Abs. 2, 823 Abs. 1.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5.	kausaler Schaden des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60.000,-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176075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79931"/>
            <a:ext cx="8928992" cy="553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 also Anspruch aus § 823 Abs. 1 entstanden.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(-), keine Anhaltspunkte.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durchsetzbar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keine Einreden des T2 ersichtlich (Ansprüche auf 			Innenausgleich gehen automatisch mit Zahlung auf T2		über, § 426 Abs. 2 S.1; kein Fall des § 255, s. § 840 Abs. 1).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Ergebnis zum 2. Teil von Frage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T2 muss Schadensersatz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60.000,- leisten.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3.	Teil: Ansprüche des B gegen T3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823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Erfolg eingetreten?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204982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79931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s.o.: Eigentums- und Besitzverletzung durch die			zweitätige Blockade.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durch eine dem T3 zurechenbare Verhaltensweise?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Was hat T3 getan?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Er war 3 Stunden anwesend, stieg aber in eine Bag-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gerschaufel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für ein Pressefoto.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T3 = (Mit-)Täter, § 830 Abs. 1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auch die kurzfristige Inanspruchnahme fremder				Rechte oder Rechtsgüter kann durch Art. 5, 8 GG				gerechtfertigt sein, ist also noch kein relevanter				Tatbeitrag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830 Abs. 1 S.1.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T3 = Anstifter oder Gehilfe?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damit auch (-), zumal jeder Hinweis zur subjektiven				Tatseite fehlt.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144740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79931"/>
            <a:ext cx="8928992" cy="553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§ 823 Abs. 1 (-)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Ergebnis zum 3. Teil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Kein Anspruch des B gegen T3.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4.	Teil: Ansprüche des B gegen T4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823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Erfolg eingetreten?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s.o.: Eigentums- und Besitzverletzung durch die			zweitägige Blockade.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der T4 zurechenbar?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Was hat T4 getan?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Sie war die gesamte Zeit über anwesend, war 					Sprecherin und „feuerte“ Teilnehmer an.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45273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79931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T4 = (Mit-)Täterin, § 830 Abs. 1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sowohl objektiv ausreichender Tatbeitrag als				auch ausreichend Anhaltspunkte für Schluss auf					die innere Tatseite eines Tatherrschaftswillens					(durch Eigenschaft als „Sprecherin“ und aufgrund				der Durchhalteparolen).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Rechtswidrigkeit?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s.o.: nicht durch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Artt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5, 8 GG gedeckt.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Verschulden?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bloßer Rechtsirrtum (läge er vor) würde allenfalls			den zivilrechtlichen Vorsatz, nicht aber die Fahrlässig-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beseitigen.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5.	kausaler Schaden des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s.o.: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60.000,-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76899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79931"/>
            <a:ext cx="8928992" cy="5719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§ 823 Abs. 1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60.000,-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Ergebnis zum 4. Teil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Auch von T4 kann B Schadensersatz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60.000,-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langen.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2: Gemeinsamer Gerichtsstand?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Allgemeiner Gerichtsstand?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für T1 bis T3 am Landgericht (§§ 1 ZPO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23 Nr. 1, 71		Abs. 1 GVG) in Heidelberg (§§ 12, 13 ZPO), für T4 hingegen	am Landgericht Berlin.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Abweichender ausschließlicher Gerichtsstand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keiner ersichtlich.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Abweichender besonderer Gerichtsstand?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allenfalls § 32 ZPO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29103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79931"/>
            <a:ext cx="8928992" cy="5591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wesentlicher Gegenstand (= Kern) der Klage ist eine	unerlaubte Handlung (s.o.), so dass alle Beklagten als		Streitgenossen (§ 59 ZPO) vor dem Landgericht Stuttgart	(Handlungs- und Erfolgsort) verklagt werden können.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Ergebnis zu Frage 2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B kann alle vier (T1-T4) vor dem Landgericht Stuttgart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klagen.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3: Erlass eines Versäumnisurteils gegen T4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Zulässigkeit der Klage gegen T4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Landgericht Stuttgart ist zuständig (s.o.).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Schlüssigkeit der Klage gegen T4, § 331 Abs. 1 ZPO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s.o.: aus § 823 Abs. 1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830 Abs. 1 S.1 haftet T4 als	Täterin der gesamten unerlaubten Handlung.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121286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2648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Vorliegen der Voraussetzungen für den Erlass eines VU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Wirksamer Antrag gestellt, § 331 Abs. 1 S.1 ZPO?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durch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RAin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R des B (§ 78 ZPO).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Säumnis der T4?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maßgeblich, ob T4 als von dem erschienenen Beklagten		T2 vertreten anzusehen ist (dann keine Säumnis)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beurteilt sich nach § 62 Abs. 1 ZPO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Prozessual notwendige Streitgenossenschaft, § 62				Abs. 1, 1.Var. ZPO?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keine Rechtskrafterstreckung.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Materiell-rechtlich notwendige Streitgenossenschaft,			§ 62 Abs. 1, 2.Var. ZPO?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T2 und T4 haften dem B als Gesamtschuldner.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178303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2648"/>
            <a:ext cx="8928992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Sind Gesamtschuldner materiell-rechtlich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notwendi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gerweise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gemeinsam zu verklagen?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arg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425, die Sachentscheidung muss nicht not-			wendig einheitlich ausfallen, jeder kann einzeln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haf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und auch einzeln verklagt werden.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also ist T4 säumig.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kein Ausschluss des VU, §§ 335, 337 ZPO?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Ergebnis zu Frage 3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Das beantragte Versäumnisurteil gegen T4 hat zu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180214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0768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1: Ansprüche des B gegen T1 bis T4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1. Teil: Ansprüche des B gegen T1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823 Abs. 2 S.1 BGB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240 Abs. 1 StGB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Handelt es sich bei § 240 StGB um ein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SchutzG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schützt die Willensfreiheit des Opfers.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Tatbestand des § 240 Abs. 1 StGB erfüllt?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Hat T1 „Gewalt“ angewendet?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BVerfGE 92, 1 ff.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 zweigliedriger Gewaltbegriff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hier (-), es fehlt mindestens an einer physischen 				Zwangseinwirkung auf B oder seine Angestellten; 			vielmehr liegt nur eine psychische Zwangseinwirkung			vor, die Maschinen nicht einzusetzen.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75388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0768"/>
            <a:ext cx="8928992" cy="553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=&gt;also schon Gewalt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§§ 823 Abs. 2 S.1 BGB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240 StGB (-)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823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Erfolg eingetreten?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Eigentumsverletzung an den eigenen Maschinen				des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unproblematische Fälle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Eigentumsverlet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sind: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-	Substanzbeeinträchtigung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-	Entziehung des Besitzes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-	nicht-berechtigte Verfügung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hier sämtlich (-)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67033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Problemfälle der Eigentumsverletzung sind: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-	Entziehung der Nutzungsmöglichkeit 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BGHZ 29, 65 ff. und 55, 153 ff.)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-	Weiterfressende Mängel (BGHZ 86, 240 ff.)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-	Verbindung mangelhafter und mangelfreier						Teile (BGH NJW 1998, 1942 ff.)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hier: 	Entziehung der Nutzungsmöglichkeit an							den Baumaschinen?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durch die zweistündige Anwesenheit des					</a:t>
            </a:r>
            <a:r>
              <a:rPr lang="de-DE" sz="240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T1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konkrete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Beeinträchtigg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nicht ersichtlich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durch zweitägige Blockade?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Nutzungsmöglichkeit war vollständig 						aufgehoben.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182253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29851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Rechtsverletzung auch an den gemieteten Ma-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schinen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durch die zweitägige Blockade?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B war Besitzer der Maschinen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Fällt auch der Besitz unter das „sonstige Recht“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823 Abs. 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aber nach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nur, wenn er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wie hier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rechtigt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Liegt eine Verletzung des berechtigten Besitzes					vor?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auch hier reicht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vergleichbar dem Eigen-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die vollständige Entziehung der Nut-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zungsmöglichkeit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die einer „faktischen Besitz-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entziehung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“ entspricht.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Besitzverletzung durch 2tägige Blockade.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7258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00455"/>
            <a:ext cx="8928992" cy="558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Erfolg durch eine T1 zurechenbare Verhaltensweise			eingetreten?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T1 war nur zwei Stunden anwesend. Kann ihm da-				durch der gesamte Verletzungserfolg zugerechnet			werden?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War T1 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Mittäter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830 Abs. 1 S.1, so kann ihm 				der gesamte Verletzungserfolg einer (!)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unerlaub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Handlung zugerechnet werden.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War die zweitägige Blockade „</a:t>
            </a:r>
            <a:r>
              <a:rPr lang="de-DE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eine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unerlaubte 					Handlung“?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BGHZ 89, 383 ff.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„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Grohnde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-Entscheidung“: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Es ist zwischen Großdemonstrationen und sog.					„homologen Gruppen“ zu unterscheiden; 						„eine Handlung“ nur im letztgenannten Fall. 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74291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00455"/>
            <a:ext cx="8928992" cy="558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hier homologe Gruppe (+), „Bürgerinitiative“,					also </a:t>
            </a:r>
            <a:r>
              <a:rPr lang="de-DE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eine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unerlaubte Handlung.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T1 = Mittäter?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richtet sich „nach strafrechtlichen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Grundsät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“ (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NJW 1998, 377 ff.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Erforderlich sind also ein objektiver Tatbeitrag					sowie Tatherrschaftswille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hier: schon Ersteres (-), da kein „relevanter Tat-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beitrag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“, vielmehr kann sich die bloß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zweistün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dige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Anwesenheit als Ausübung der Meinungs-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äußerungsfreiheit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Art. 5 Abs. 1 GG und der					Demonstrationsfreiheit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Art. 8 Abs. 1 GG 						darstellen (BGH NJW 1998, 377 ff.)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also T1 nicht Mittäter.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196062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00455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T1 = 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Anstifter oder Gehilfe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§ 830 Abs. 2?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es fehlt jeglicher Anhaltspunkt zur inneren					Tatseite des T1; aus der bloß zweistündigen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Anwe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senheit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kann auf einen entsprechenden Anstifter-				und Förderungswillen nicht geschlossen werden.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§ 830 Abs. 1 S.2?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diese Vorschrift beseitigt Kausalitätszweifel in				Fällen von Nebentäterschaft, passt aber nicht für				die Zurechnung von Verletzungserfolgen zu Hand-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lungen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die ihrerseits rechtmäßig sein können.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=&gt;also dem Verletzungserfolg zurechenbare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Verhal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tensweise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T1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§ 823 Abs. 1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Ergebnis zum 1. Teil der 1. Frage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19423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00455"/>
            <a:ext cx="8928992" cy="553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Kein Anspruch des B gegen T1.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2.	Teil: Ansprüche des B gegen T2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823 Abs. 2 S.1 BGB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240 Abs. 1 StGB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s.o.: keine Gewalt.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823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Erfolg eingetreten?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s.o.: durch zweitägige Blockade Eigentums- und			Besitzverletzung auf Seiten des B.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durch eine dem T2 zurechenbare Verhaltensweise?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Was hat T2 getan?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er war auch nur 2 Stunden anwesend, hatte aber				Demonstration angemeldet und Presse verständigt.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03.04.2025</a:t>
            </a:r>
          </a:p>
        </p:txBody>
      </p:sp>
    </p:spTree>
    <p:extLst>
      <p:ext uri="{BB962C8B-B14F-4D97-AF65-F5344CB8AC3E}">
        <p14:creationId xmlns:p14="http://schemas.microsoft.com/office/powerpoint/2010/main" val="13242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2685</Words>
  <Application>Microsoft Macintosh PowerPoint</Application>
  <PresentationFormat>Bildschirmpräsentation (4:3)</PresentationFormat>
  <Paragraphs>194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Henning Kiss</cp:lastModifiedBy>
  <cp:revision>133</cp:revision>
  <dcterms:created xsi:type="dcterms:W3CDTF">2012-03-09T10:38:50Z</dcterms:created>
  <dcterms:modified xsi:type="dcterms:W3CDTF">2025-04-03T09:14:51Z</dcterms:modified>
</cp:coreProperties>
</file>