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76" r:id="rId2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B02A64-956A-A342-9EBE-C10110322843}" v="207" dt="2025-06-05T11:34:19.1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8"/>
    <p:restoredTop sz="93023"/>
  </p:normalViewPr>
  <p:slideViewPr>
    <p:cSldViewPr>
      <p:cViewPr varScale="1">
        <p:scale>
          <a:sx n="92" d="100"/>
          <a:sy n="92" d="100"/>
        </p:scale>
        <p:origin x="2632" y="4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B4B02A64-956A-A342-9EBE-C10110322843}"/>
    <pc:docChg chg="undo custSel modSld">
      <pc:chgData name="Henning Kiss" userId="a0df8af1cba7f864" providerId="LiveId" clId="{B4B02A64-956A-A342-9EBE-C10110322843}" dt="2025-06-05T11:34:19.146" v="220" actId="20577"/>
      <pc:docMkLst>
        <pc:docMk/>
      </pc:docMkLst>
      <pc:sldChg chg="modSp mod">
        <pc:chgData name="Henning Kiss" userId="a0df8af1cba7f864" providerId="LiveId" clId="{B4B02A64-956A-A342-9EBE-C10110322843}" dt="2025-06-03T19:43:54.167" v="5" actId="20577"/>
        <pc:sldMkLst>
          <pc:docMk/>
          <pc:sldMk cId="569267127" sldId="256"/>
        </pc:sldMkLst>
        <pc:spChg chg="mod">
          <ac:chgData name="Henning Kiss" userId="a0df8af1cba7f864" providerId="LiveId" clId="{B4B02A64-956A-A342-9EBE-C10110322843}" dt="2025-06-03T19:43:54.167" v="5" actId="20577"/>
          <ac:spMkLst>
            <pc:docMk/>
            <pc:sldMk cId="569267127" sldId="256"/>
            <ac:spMk id="2" creationId="{00000000-0000-0000-0000-000000000000}"/>
          </ac:spMkLst>
        </pc:spChg>
      </pc:sldChg>
      <pc:sldChg chg="modSp mod">
        <pc:chgData name="Henning Kiss" userId="a0df8af1cba7f864" providerId="LiveId" clId="{B4B02A64-956A-A342-9EBE-C10110322843}" dt="2025-06-05T11:27:48.741" v="100" actId="20577"/>
        <pc:sldMkLst>
          <pc:docMk/>
          <pc:sldMk cId="753880187" sldId="277"/>
        </pc:sldMkLst>
        <pc:spChg chg="mod">
          <ac:chgData name="Henning Kiss" userId="a0df8af1cba7f864" providerId="LiveId" clId="{B4B02A64-956A-A342-9EBE-C10110322843}" dt="2025-06-05T11:27:48.741" v="100" actId="20577"/>
          <ac:spMkLst>
            <pc:docMk/>
            <pc:sldMk cId="753880187" sldId="277"/>
            <ac:spMk id="2" creationId="{00000000-0000-0000-0000-000000000000}"/>
          </ac:spMkLst>
        </pc:spChg>
        <pc:spChg chg="mod">
          <ac:chgData name="Henning Kiss" userId="a0df8af1cba7f864" providerId="LiveId" clId="{B4B02A64-956A-A342-9EBE-C10110322843}" dt="2025-06-03T19:44:00.236" v="11" actId="20577"/>
          <ac:spMkLst>
            <pc:docMk/>
            <pc:sldMk cId="753880187" sldId="277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5T11:28:08.224" v="145" actId="20577"/>
        <pc:sldMkLst>
          <pc:docMk/>
          <pc:sldMk cId="565748407" sldId="278"/>
        </pc:sldMkLst>
        <pc:spChg chg="mod">
          <ac:chgData name="Henning Kiss" userId="a0df8af1cba7f864" providerId="LiveId" clId="{B4B02A64-956A-A342-9EBE-C10110322843}" dt="2025-06-05T11:28:08.224" v="145" actId="20577"/>
          <ac:spMkLst>
            <pc:docMk/>
            <pc:sldMk cId="565748407" sldId="278"/>
            <ac:spMk id="2" creationId="{00000000-0000-0000-0000-000000000000}"/>
          </ac:spMkLst>
        </pc:spChg>
        <pc:spChg chg="mod">
          <ac:chgData name="Henning Kiss" userId="a0df8af1cba7f864" providerId="LiveId" clId="{B4B02A64-956A-A342-9EBE-C10110322843}" dt="2025-06-03T19:44:05.468" v="12"/>
          <ac:spMkLst>
            <pc:docMk/>
            <pc:sldMk cId="565748407" sldId="278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08.239" v="13"/>
        <pc:sldMkLst>
          <pc:docMk/>
          <pc:sldMk cId="46303420" sldId="279"/>
        </pc:sldMkLst>
        <pc:spChg chg="mod">
          <ac:chgData name="Henning Kiss" userId="a0df8af1cba7f864" providerId="LiveId" clId="{B4B02A64-956A-A342-9EBE-C10110322843}" dt="2025-06-03T19:44:08.239" v="13"/>
          <ac:spMkLst>
            <pc:docMk/>
            <pc:sldMk cId="46303420" sldId="279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5T11:29:13.805" v="150" actId="20577"/>
        <pc:sldMkLst>
          <pc:docMk/>
          <pc:sldMk cId="1819825426" sldId="280"/>
        </pc:sldMkLst>
        <pc:spChg chg="mod">
          <ac:chgData name="Henning Kiss" userId="a0df8af1cba7f864" providerId="LiveId" clId="{B4B02A64-956A-A342-9EBE-C10110322843}" dt="2025-06-05T11:29:13.805" v="150" actId="20577"/>
          <ac:spMkLst>
            <pc:docMk/>
            <pc:sldMk cId="1819825426" sldId="280"/>
            <ac:spMk id="2" creationId="{00000000-0000-0000-0000-000000000000}"/>
          </ac:spMkLst>
        </pc:spChg>
        <pc:spChg chg="mod">
          <ac:chgData name="Henning Kiss" userId="a0df8af1cba7f864" providerId="LiveId" clId="{B4B02A64-956A-A342-9EBE-C10110322843}" dt="2025-06-03T19:44:11.208" v="14"/>
          <ac:spMkLst>
            <pc:docMk/>
            <pc:sldMk cId="1819825426" sldId="280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14.228" v="15"/>
        <pc:sldMkLst>
          <pc:docMk/>
          <pc:sldMk cId="1209897500" sldId="281"/>
        </pc:sldMkLst>
        <pc:spChg chg="mod">
          <ac:chgData name="Henning Kiss" userId="a0df8af1cba7f864" providerId="LiveId" clId="{B4B02A64-956A-A342-9EBE-C10110322843}" dt="2025-06-03T19:44:14.228" v="15"/>
          <ac:spMkLst>
            <pc:docMk/>
            <pc:sldMk cId="1209897500" sldId="281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17.234" v="16"/>
        <pc:sldMkLst>
          <pc:docMk/>
          <pc:sldMk cId="1825465061" sldId="282"/>
        </pc:sldMkLst>
        <pc:spChg chg="mod">
          <ac:chgData name="Henning Kiss" userId="a0df8af1cba7f864" providerId="LiveId" clId="{B4B02A64-956A-A342-9EBE-C10110322843}" dt="2025-06-03T19:44:17.234" v="16"/>
          <ac:spMkLst>
            <pc:docMk/>
            <pc:sldMk cId="1825465061" sldId="282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21.109" v="17"/>
        <pc:sldMkLst>
          <pc:docMk/>
          <pc:sldMk cId="551955224" sldId="283"/>
        </pc:sldMkLst>
        <pc:spChg chg="mod">
          <ac:chgData name="Henning Kiss" userId="a0df8af1cba7f864" providerId="LiveId" clId="{B4B02A64-956A-A342-9EBE-C10110322843}" dt="2025-06-03T19:44:21.109" v="17"/>
          <ac:spMkLst>
            <pc:docMk/>
            <pc:sldMk cId="551955224" sldId="283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23.976" v="18"/>
        <pc:sldMkLst>
          <pc:docMk/>
          <pc:sldMk cId="1323385377" sldId="284"/>
        </pc:sldMkLst>
        <pc:spChg chg="mod">
          <ac:chgData name="Henning Kiss" userId="a0df8af1cba7f864" providerId="LiveId" clId="{B4B02A64-956A-A342-9EBE-C10110322843}" dt="2025-06-03T19:44:23.976" v="18"/>
          <ac:spMkLst>
            <pc:docMk/>
            <pc:sldMk cId="1323385377" sldId="284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26.695" v="19"/>
        <pc:sldMkLst>
          <pc:docMk/>
          <pc:sldMk cId="1557332496" sldId="285"/>
        </pc:sldMkLst>
        <pc:spChg chg="mod">
          <ac:chgData name="Henning Kiss" userId="a0df8af1cba7f864" providerId="LiveId" clId="{B4B02A64-956A-A342-9EBE-C10110322843}" dt="2025-06-03T19:44:26.695" v="19"/>
          <ac:spMkLst>
            <pc:docMk/>
            <pc:sldMk cId="1557332496" sldId="285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29.435" v="20"/>
        <pc:sldMkLst>
          <pc:docMk/>
          <pc:sldMk cId="334151052" sldId="286"/>
        </pc:sldMkLst>
        <pc:spChg chg="mod">
          <ac:chgData name="Henning Kiss" userId="a0df8af1cba7f864" providerId="LiveId" clId="{B4B02A64-956A-A342-9EBE-C10110322843}" dt="2025-06-03T19:44:29.435" v="20"/>
          <ac:spMkLst>
            <pc:docMk/>
            <pc:sldMk cId="334151052" sldId="286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5T11:31:02.634" v="172" actId="313"/>
        <pc:sldMkLst>
          <pc:docMk/>
          <pc:sldMk cId="1465212562" sldId="287"/>
        </pc:sldMkLst>
        <pc:spChg chg="mod">
          <ac:chgData name="Henning Kiss" userId="a0df8af1cba7f864" providerId="LiveId" clId="{B4B02A64-956A-A342-9EBE-C10110322843}" dt="2025-06-05T11:31:02.634" v="172" actId="313"/>
          <ac:spMkLst>
            <pc:docMk/>
            <pc:sldMk cId="1465212562" sldId="287"/>
            <ac:spMk id="2" creationId="{00000000-0000-0000-0000-000000000000}"/>
          </ac:spMkLst>
        </pc:spChg>
        <pc:spChg chg="mod">
          <ac:chgData name="Henning Kiss" userId="a0df8af1cba7f864" providerId="LiveId" clId="{B4B02A64-956A-A342-9EBE-C10110322843}" dt="2025-06-03T19:44:32.055" v="21"/>
          <ac:spMkLst>
            <pc:docMk/>
            <pc:sldMk cId="1465212562" sldId="287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34.762" v="22"/>
        <pc:sldMkLst>
          <pc:docMk/>
          <pc:sldMk cId="1733367113" sldId="288"/>
        </pc:sldMkLst>
        <pc:spChg chg="mod">
          <ac:chgData name="Henning Kiss" userId="a0df8af1cba7f864" providerId="LiveId" clId="{B4B02A64-956A-A342-9EBE-C10110322843}" dt="2025-06-03T19:44:34.762" v="22"/>
          <ac:spMkLst>
            <pc:docMk/>
            <pc:sldMk cId="1733367113" sldId="288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37.464" v="23"/>
        <pc:sldMkLst>
          <pc:docMk/>
          <pc:sldMk cId="1032382972" sldId="289"/>
        </pc:sldMkLst>
        <pc:spChg chg="mod">
          <ac:chgData name="Henning Kiss" userId="a0df8af1cba7f864" providerId="LiveId" clId="{B4B02A64-956A-A342-9EBE-C10110322843}" dt="2025-06-03T19:44:37.464" v="23"/>
          <ac:spMkLst>
            <pc:docMk/>
            <pc:sldMk cId="1032382972" sldId="289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40.247" v="24"/>
        <pc:sldMkLst>
          <pc:docMk/>
          <pc:sldMk cId="1183687716" sldId="290"/>
        </pc:sldMkLst>
        <pc:spChg chg="mod">
          <ac:chgData name="Henning Kiss" userId="a0df8af1cba7f864" providerId="LiveId" clId="{B4B02A64-956A-A342-9EBE-C10110322843}" dt="2025-06-03T19:44:40.247" v="24"/>
          <ac:spMkLst>
            <pc:docMk/>
            <pc:sldMk cId="1183687716" sldId="290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4:47.218" v="25"/>
        <pc:sldMkLst>
          <pc:docMk/>
          <pc:sldMk cId="1599292479" sldId="291"/>
        </pc:sldMkLst>
        <pc:spChg chg="mod">
          <ac:chgData name="Henning Kiss" userId="a0df8af1cba7f864" providerId="LiveId" clId="{B4B02A64-956A-A342-9EBE-C10110322843}" dt="2025-06-03T19:44:47.218" v="25"/>
          <ac:spMkLst>
            <pc:docMk/>
            <pc:sldMk cId="1599292479" sldId="291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5T11:33:46.222" v="209" actId="20577"/>
        <pc:sldMkLst>
          <pc:docMk/>
          <pc:sldMk cId="655464804" sldId="292"/>
        </pc:sldMkLst>
        <pc:spChg chg="mod">
          <ac:chgData name="Henning Kiss" userId="a0df8af1cba7f864" providerId="LiveId" clId="{B4B02A64-956A-A342-9EBE-C10110322843}" dt="2025-06-05T11:33:46.222" v="209" actId="20577"/>
          <ac:spMkLst>
            <pc:docMk/>
            <pc:sldMk cId="655464804" sldId="292"/>
            <ac:spMk id="2" creationId="{00000000-0000-0000-0000-000000000000}"/>
          </ac:spMkLst>
        </pc:spChg>
        <pc:spChg chg="mod">
          <ac:chgData name="Henning Kiss" userId="a0df8af1cba7f864" providerId="LiveId" clId="{B4B02A64-956A-A342-9EBE-C10110322843}" dt="2025-06-03T19:44:49.729" v="26"/>
          <ac:spMkLst>
            <pc:docMk/>
            <pc:sldMk cId="655464804" sldId="292"/>
            <ac:spMk id="3" creationId="{00000000-0000-0000-0000-000000000000}"/>
          </ac:spMkLst>
        </pc:spChg>
      </pc:sldChg>
      <pc:sldChg chg="modSp mod">
        <pc:chgData name="Henning Kiss" userId="a0df8af1cba7f864" providerId="LiveId" clId="{B4B02A64-956A-A342-9EBE-C10110322843}" dt="2025-06-05T11:34:19.146" v="220" actId="20577"/>
        <pc:sldMkLst>
          <pc:docMk/>
          <pc:sldMk cId="772212407" sldId="293"/>
        </pc:sldMkLst>
        <pc:spChg chg="mod">
          <ac:chgData name="Henning Kiss" userId="a0df8af1cba7f864" providerId="LiveId" clId="{B4B02A64-956A-A342-9EBE-C10110322843}" dt="2025-06-05T11:34:19.146" v="220" actId="20577"/>
          <ac:spMkLst>
            <pc:docMk/>
            <pc:sldMk cId="772212407" sldId="293"/>
            <ac:spMk id="2" creationId="{00000000-0000-0000-0000-000000000000}"/>
          </ac:spMkLst>
        </pc:spChg>
        <pc:spChg chg="mod">
          <ac:chgData name="Henning Kiss" userId="a0df8af1cba7f864" providerId="LiveId" clId="{B4B02A64-956A-A342-9EBE-C10110322843}" dt="2025-06-03T19:45:01.427" v="31"/>
          <ac:spMkLst>
            <pc:docMk/>
            <pc:sldMk cId="772212407" sldId="293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5:04.234" v="32"/>
        <pc:sldMkLst>
          <pc:docMk/>
          <pc:sldMk cId="170095385" sldId="294"/>
        </pc:sldMkLst>
        <pc:spChg chg="mod">
          <ac:chgData name="Henning Kiss" userId="a0df8af1cba7f864" providerId="LiveId" clId="{B4B02A64-956A-A342-9EBE-C10110322843}" dt="2025-06-03T19:45:04.234" v="32"/>
          <ac:spMkLst>
            <pc:docMk/>
            <pc:sldMk cId="170095385" sldId="294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5:06.991" v="33"/>
        <pc:sldMkLst>
          <pc:docMk/>
          <pc:sldMk cId="1717219742" sldId="295"/>
        </pc:sldMkLst>
        <pc:spChg chg="mod">
          <ac:chgData name="Henning Kiss" userId="a0df8af1cba7f864" providerId="LiveId" clId="{B4B02A64-956A-A342-9EBE-C10110322843}" dt="2025-06-03T19:45:06.991" v="33"/>
          <ac:spMkLst>
            <pc:docMk/>
            <pc:sldMk cId="1717219742" sldId="295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5:09.848" v="34"/>
        <pc:sldMkLst>
          <pc:docMk/>
          <pc:sldMk cId="1997253157" sldId="296"/>
        </pc:sldMkLst>
        <pc:spChg chg="mod">
          <ac:chgData name="Henning Kiss" userId="a0df8af1cba7f864" providerId="LiveId" clId="{B4B02A64-956A-A342-9EBE-C10110322843}" dt="2025-06-03T19:45:09.848" v="34"/>
          <ac:spMkLst>
            <pc:docMk/>
            <pc:sldMk cId="1997253157" sldId="296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5:13.794" v="35"/>
        <pc:sldMkLst>
          <pc:docMk/>
          <pc:sldMk cId="263628276" sldId="297"/>
        </pc:sldMkLst>
        <pc:spChg chg="mod">
          <ac:chgData name="Henning Kiss" userId="a0df8af1cba7f864" providerId="LiveId" clId="{B4B02A64-956A-A342-9EBE-C10110322843}" dt="2025-06-03T19:45:13.794" v="35"/>
          <ac:spMkLst>
            <pc:docMk/>
            <pc:sldMk cId="263628276" sldId="297"/>
            <ac:spMk id="3" creationId="{00000000-0000-0000-0000-000000000000}"/>
          </ac:spMkLst>
        </pc:spChg>
      </pc:sldChg>
      <pc:sldChg chg="modSp">
        <pc:chgData name="Henning Kiss" userId="a0df8af1cba7f864" providerId="LiveId" clId="{B4B02A64-956A-A342-9EBE-C10110322843}" dt="2025-06-03T19:45:25.312" v="36"/>
        <pc:sldMkLst>
          <pc:docMk/>
          <pc:sldMk cId="3257248" sldId="298"/>
        </pc:sldMkLst>
        <pc:spChg chg="mod">
          <ac:chgData name="Henning Kiss" userId="a0df8af1cba7f864" providerId="LiveId" clId="{B4B02A64-956A-A342-9EBE-C10110322843}" dt="2025-06-03T19:45:25.312" v="36"/>
          <ac:spMkLst>
            <pc:docMk/>
            <pc:sldMk cId="3257248" sldId="298"/>
            <ac:spMk id="3" creationId="{00000000-0000-0000-0000-000000000000}"/>
          </ac:spMkLst>
        </pc:spChg>
      </pc:sldChg>
    </pc:docChg>
  </pc:docChgLst>
  <pc:docChgLst>
    <pc:chgData name="Henning Kiss" userId="a0df8af1cba7f864" providerId="LiveId" clId="{FCBEAC78-FAF9-E14C-BF82-E8EBFA6C57F0}"/>
    <pc:docChg chg="modSld">
      <pc:chgData name="Henning Kiss" userId="a0df8af1cba7f864" providerId="LiveId" clId="{FCBEAC78-FAF9-E14C-BF82-E8EBFA6C57F0}" dt="2024-05-01T16:37:55.929" v="41" actId="20577"/>
      <pc:docMkLst>
        <pc:docMk/>
      </pc:docMkLst>
      <pc:sldChg chg="modSp mod">
        <pc:chgData name="Henning Kiss" userId="a0df8af1cba7f864" providerId="LiveId" clId="{FCBEAC78-FAF9-E14C-BF82-E8EBFA6C57F0}" dt="2024-05-01T16:31:50.663" v="7" actId="20577"/>
        <pc:sldMkLst>
          <pc:docMk/>
          <pc:sldMk cId="569267127" sldId="256"/>
        </pc:sldMkLst>
      </pc:sldChg>
      <pc:sldChg chg="modSp mod">
        <pc:chgData name="Henning Kiss" userId="a0df8af1cba7f864" providerId="LiveId" clId="{FCBEAC78-FAF9-E14C-BF82-E8EBFA6C57F0}" dt="2024-05-01T16:31:58.139" v="15" actId="20577"/>
        <pc:sldMkLst>
          <pc:docMk/>
          <pc:sldMk cId="753880187" sldId="277"/>
        </pc:sldMkLst>
      </pc:sldChg>
      <pc:sldChg chg="modSp mod">
        <pc:chgData name="Henning Kiss" userId="a0df8af1cba7f864" providerId="LiveId" clId="{FCBEAC78-FAF9-E14C-BF82-E8EBFA6C57F0}" dt="2024-05-01T16:32:05.169" v="16"/>
        <pc:sldMkLst>
          <pc:docMk/>
          <pc:sldMk cId="565748407" sldId="278"/>
        </pc:sldMkLst>
      </pc:sldChg>
      <pc:sldChg chg="modSp mod">
        <pc:chgData name="Henning Kiss" userId="a0df8af1cba7f864" providerId="LiveId" clId="{FCBEAC78-FAF9-E14C-BF82-E8EBFA6C57F0}" dt="2024-05-01T16:32:08.971" v="17"/>
        <pc:sldMkLst>
          <pc:docMk/>
          <pc:sldMk cId="46303420" sldId="279"/>
        </pc:sldMkLst>
      </pc:sldChg>
      <pc:sldChg chg="modSp mod">
        <pc:chgData name="Henning Kiss" userId="a0df8af1cba7f864" providerId="LiveId" clId="{FCBEAC78-FAF9-E14C-BF82-E8EBFA6C57F0}" dt="2024-05-01T16:32:12.612" v="18"/>
        <pc:sldMkLst>
          <pc:docMk/>
          <pc:sldMk cId="1819825426" sldId="280"/>
        </pc:sldMkLst>
      </pc:sldChg>
      <pc:sldChg chg="modSp mod">
        <pc:chgData name="Henning Kiss" userId="a0df8af1cba7f864" providerId="LiveId" clId="{FCBEAC78-FAF9-E14C-BF82-E8EBFA6C57F0}" dt="2024-05-01T16:32:16.360" v="19"/>
        <pc:sldMkLst>
          <pc:docMk/>
          <pc:sldMk cId="1209897500" sldId="281"/>
        </pc:sldMkLst>
      </pc:sldChg>
      <pc:sldChg chg="modSp mod">
        <pc:chgData name="Henning Kiss" userId="a0df8af1cba7f864" providerId="LiveId" clId="{FCBEAC78-FAF9-E14C-BF82-E8EBFA6C57F0}" dt="2024-05-01T16:32:20.112" v="20"/>
        <pc:sldMkLst>
          <pc:docMk/>
          <pc:sldMk cId="1825465061" sldId="282"/>
        </pc:sldMkLst>
      </pc:sldChg>
      <pc:sldChg chg="modSp mod">
        <pc:chgData name="Henning Kiss" userId="a0df8af1cba7f864" providerId="LiveId" clId="{FCBEAC78-FAF9-E14C-BF82-E8EBFA6C57F0}" dt="2024-05-01T16:32:23.551" v="21"/>
        <pc:sldMkLst>
          <pc:docMk/>
          <pc:sldMk cId="551955224" sldId="283"/>
        </pc:sldMkLst>
      </pc:sldChg>
      <pc:sldChg chg="modSp mod">
        <pc:chgData name="Henning Kiss" userId="a0df8af1cba7f864" providerId="LiveId" clId="{FCBEAC78-FAF9-E14C-BF82-E8EBFA6C57F0}" dt="2024-05-01T16:32:26.843" v="22"/>
        <pc:sldMkLst>
          <pc:docMk/>
          <pc:sldMk cId="1323385377" sldId="284"/>
        </pc:sldMkLst>
      </pc:sldChg>
      <pc:sldChg chg="modSp mod">
        <pc:chgData name="Henning Kiss" userId="a0df8af1cba7f864" providerId="LiveId" clId="{FCBEAC78-FAF9-E14C-BF82-E8EBFA6C57F0}" dt="2024-05-01T16:32:30.181" v="23"/>
        <pc:sldMkLst>
          <pc:docMk/>
          <pc:sldMk cId="1557332496" sldId="285"/>
        </pc:sldMkLst>
      </pc:sldChg>
      <pc:sldChg chg="modSp mod">
        <pc:chgData name="Henning Kiss" userId="a0df8af1cba7f864" providerId="LiveId" clId="{FCBEAC78-FAF9-E14C-BF82-E8EBFA6C57F0}" dt="2024-05-01T16:32:33.584" v="24"/>
        <pc:sldMkLst>
          <pc:docMk/>
          <pc:sldMk cId="334151052" sldId="286"/>
        </pc:sldMkLst>
      </pc:sldChg>
      <pc:sldChg chg="modSp mod">
        <pc:chgData name="Henning Kiss" userId="a0df8af1cba7f864" providerId="LiveId" clId="{FCBEAC78-FAF9-E14C-BF82-E8EBFA6C57F0}" dt="2024-05-01T16:32:38.230" v="25"/>
        <pc:sldMkLst>
          <pc:docMk/>
          <pc:sldMk cId="1465212562" sldId="287"/>
        </pc:sldMkLst>
      </pc:sldChg>
      <pc:sldChg chg="modSp mod">
        <pc:chgData name="Henning Kiss" userId="a0df8af1cba7f864" providerId="LiveId" clId="{FCBEAC78-FAF9-E14C-BF82-E8EBFA6C57F0}" dt="2024-05-01T16:32:41.680" v="26"/>
        <pc:sldMkLst>
          <pc:docMk/>
          <pc:sldMk cId="1733367113" sldId="288"/>
        </pc:sldMkLst>
      </pc:sldChg>
      <pc:sldChg chg="modSp mod">
        <pc:chgData name="Henning Kiss" userId="a0df8af1cba7f864" providerId="LiveId" clId="{FCBEAC78-FAF9-E14C-BF82-E8EBFA6C57F0}" dt="2024-05-01T16:32:45.094" v="27"/>
        <pc:sldMkLst>
          <pc:docMk/>
          <pc:sldMk cId="1032382972" sldId="289"/>
        </pc:sldMkLst>
      </pc:sldChg>
      <pc:sldChg chg="modSp mod">
        <pc:chgData name="Henning Kiss" userId="a0df8af1cba7f864" providerId="LiveId" clId="{FCBEAC78-FAF9-E14C-BF82-E8EBFA6C57F0}" dt="2024-05-01T16:32:48.586" v="28"/>
        <pc:sldMkLst>
          <pc:docMk/>
          <pc:sldMk cId="1183687716" sldId="290"/>
        </pc:sldMkLst>
      </pc:sldChg>
      <pc:sldChg chg="modSp mod">
        <pc:chgData name="Henning Kiss" userId="a0df8af1cba7f864" providerId="LiveId" clId="{FCBEAC78-FAF9-E14C-BF82-E8EBFA6C57F0}" dt="2024-05-01T16:32:52.385" v="29"/>
        <pc:sldMkLst>
          <pc:docMk/>
          <pc:sldMk cId="1599292479" sldId="291"/>
        </pc:sldMkLst>
      </pc:sldChg>
      <pc:sldChg chg="modSp mod">
        <pc:chgData name="Henning Kiss" userId="a0df8af1cba7f864" providerId="LiveId" clId="{FCBEAC78-FAF9-E14C-BF82-E8EBFA6C57F0}" dt="2024-05-01T16:32:57.868" v="30"/>
        <pc:sldMkLst>
          <pc:docMk/>
          <pc:sldMk cId="655464804" sldId="292"/>
        </pc:sldMkLst>
      </pc:sldChg>
      <pc:sldChg chg="modSp mod">
        <pc:chgData name="Henning Kiss" userId="a0df8af1cba7f864" providerId="LiveId" clId="{FCBEAC78-FAF9-E14C-BF82-E8EBFA6C57F0}" dt="2024-05-01T16:37:55.929" v="41" actId="20577"/>
        <pc:sldMkLst>
          <pc:docMk/>
          <pc:sldMk cId="772212407" sldId="293"/>
        </pc:sldMkLst>
      </pc:sldChg>
      <pc:sldChg chg="modSp mod">
        <pc:chgData name="Henning Kiss" userId="a0df8af1cba7f864" providerId="LiveId" clId="{FCBEAC78-FAF9-E14C-BF82-E8EBFA6C57F0}" dt="2024-05-01T16:33:03.298" v="32"/>
        <pc:sldMkLst>
          <pc:docMk/>
          <pc:sldMk cId="170095385" sldId="294"/>
        </pc:sldMkLst>
      </pc:sldChg>
      <pc:sldChg chg="modSp mod">
        <pc:chgData name="Henning Kiss" userId="a0df8af1cba7f864" providerId="LiveId" clId="{FCBEAC78-FAF9-E14C-BF82-E8EBFA6C57F0}" dt="2024-05-01T16:33:06.131" v="33"/>
        <pc:sldMkLst>
          <pc:docMk/>
          <pc:sldMk cId="1717219742" sldId="295"/>
        </pc:sldMkLst>
      </pc:sldChg>
      <pc:sldChg chg="modSp mod">
        <pc:chgData name="Henning Kiss" userId="a0df8af1cba7f864" providerId="LiveId" clId="{FCBEAC78-FAF9-E14C-BF82-E8EBFA6C57F0}" dt="2024-05-01T16:33:09.129" v="34"/>
        <pc:sldMkLst>
          <pc:docMk/>
          <pc:sldMk cId="1997253157" sldId="296"/>
        </pc:sldMkLst>
      </pc:sldChg>
      <pc:sldChg chg="modSp mod">
        <pc:chgData name="Henning Kiss" userId="a0df8af1cba7f864" providerId="LiveId" clId="{FCBEAC78-FAF9-E14C-BF82-E8EBFA6C57F0}" dt="2024-05-01T16:33:12.652" v="35"/>
        <pc:sldMkLst>
          <pc:docMk/>
          <pc:sldMk cId="263628276" sldId="297"/>
        </pc:sldMkLst>
      </pc:sldChg>
      <pc:sldChg chg="modSp mod">
        <pc:chgData name="Henning Kiss" userId="a0df8af1cba7f864" providerId="LiveId" clId="{FCBEAC78-FAF9-E14C-BF82-E8EBFA6C57F0}" dt="2024-05-01T16:33:15.674" v="36"/>
        <pc:sldMkLst>
          <pc:docMk/>
          <pc:sldMk cId="3257248" sldId="298"/>
        </pc:sldMkLst>
      </pc:sldChg>
    </pc:docChg>
  </pc:docChgLst>
  <pc:docChgLst>
    <pc:chgData name="Henning Kiss" userId="a0df8af1cba7f864" providerId="LiveId" clId="{D24FEB2E-DF6E-7849-9C2C-C5F1DCB44C17}"/>
    <pc:docChg chg="undo custSel modSld">
      <pc:chgData name="Henning Kiss" userId="a0df8af1cba7f864" providerId="LiveId" clId="{D24FEB2E-DF6E-7849-9C2C-C5F1DCB44C17}" dt="2022-06-07T12:45:34.325" v="252"/>
      <pc:docMkLst>
        <pc:docMk/>
      </pc:docMkLst>
      <pc:sldChg chg="modSp mod">
        <pc:chgData name="Henning Kiss" userId="a0df8af1cba7f864" providerId="LiveId" clId="{D24FEB2E-DF6E-7849-9C2C-C5F1DCB44C17}" dt="2022-06-07T12:39:32.199" v="5" actId="20577"/>
        <pc:sldMkLst>
          <pc:docMk/>
          <pc:sldMk cId="569267127" sldId="256"/>
        </pc:sldMkLst>
      </pc:sldChg>
      <pc:sldChg chg="modSp mod">
        <pc:chgData name="Henning Kiss" userId="a0df8af1cba7f864" providerId="LiveId" clId="{D24FEB2E-DF6E-7849-9C2C-C5F1DCB44C17}" dt="2022-06-07T12:44:17.253" v="231" actId="20577"/>
        <pc:sldMkLst>
          <pc:docMk/>
          <pc:sldMk cId="753880187" sldId="277"/>
        </pc:sldMkLst>
      </pc:sldChg>
      <pc:sldChg chg="modSp">
        <pc:chgData name="Henning Kiss" userId="a0df8af1cba7f864" providerId="LiveId" clId="{D24FEB2E-DF6E-7849-9C2C-C5F1DCB44C17}" dt="2022-06-07T12:44:23.557" v="232"/>
        <pc:sldMkLst>
          <pc:docMk/>
          <pc:sldMk cId="565748407" sldId="278"/>
        </pc:sldMkLst>
      </pc:sldChg>
      <pc:sldChg chg="modSp">
        <pc:chgData name="Henning Kiss" userId="a0df8af1cba7f864" providerId="LiveId" clId="{D24FEB2E-DF6E-7849-9C2C-C5F1DCB44C17}" dt="2022-06-07T12:44:26.909" v="233"/>
        <pc:sldMkLst>
          <pc:docMk/>
          <pc:sldMk cId="46303420" sldId="279"/>
        </pc:sldMkLst>
      </pc:sldChg>
      <pc:sldChg chg="modSp">
        <pc:chgData name="Henning Kiss" userId="a0df8af1cba7f864" providerId="LiveId" clId="{D24FEB2E-DF6E-7849-9C2C-C5F1DCB44C17}" dt="2022-06-07T12:44:30.228" v="234"/>
        <pc:sldMkLst>
          <pc:docMk/>
          <pc:sldMk cId="1819825426" sldId="280"/>
        </pc:sldMkLst>
      </pc:sldChg>
      <pc:sldChg chg="modSp">
        <pc:chgData name="Henning Kiss" userId="a0df8af1cba7f864" providerId="LiveId" clId="{D24FEB2E-DF6E-7849-9C2C-C5F1DCB44C17}" dt="2022-06-07T12:44:33.858" v="235"/>
        <pc:sldMkLst>
          <pc:docMk/>
          <pc:sldMk cId="1209897500" sldId="281"/>
        </pc:sldMkLst>
      </pc:sldChg>
      <pc:sldChg chg="modSp">
        <pc:chgData name="Henning Kiss" userId="a0df8af1cba7f864" providerId="LiveId" clId="{D24FEB2E-DF6E-7849-9C2C-C5F1DCB44C17}" dt="2022-06-07T12:44:37.370" v="236"/>
        <pc:sldMkLst>
          <pc:docMk/>
          <pc:sldMk cId="1825465061" sldId="282"/>
        </pc:sldMkLst>
      </pc:sldChg>
      <pc:sldChg chg="modSp">
        <pc:chgData name="Henning Kiss" userId="a0df8af1cba7f864" providerId="LiveId" clId="{D24FEB2E-DF6E-7849-9C2C-C5F1DCB44C17}" dt="2022-06-07T12:44:40.941" v="237"/>
        <pc:sldMkLst>
          <pc:docMk/>
          <pc:sldMk cId="551955224" sldId="283"/>
        </pc:sldMkLst>
      </pc:sldChg>
      <pc:sldChg chg="modSp">
        <pc:chgData name="Henning Kiss" userId="a0df8af1cba7f864" providerId="LiveId" clId="{D24FEB2E-DF6E-7849-9C2C-C5F1DCB44C17}" dt="2022-06-07T12:44:44.642" v="238"/>
        <pc:sldMkLst>
          <pc:docMk/>
          <pc:sldMk cId="1323385377" sldId="284"/>
        </pc:sldMkLst>
      </pc:sldChg>
      <pc:sldChg chg="modSp">
        <pc:chgData name="Henning Kiss" userId="a0df8af1cba7f864" providerId="LiveId" clId="{D24FEB2E-DF6E-7849-9C2C-C5F1DCB44C17}" dt="2022-06-07T12:44:48.648" v="239"/>
        <pc:sldMkLst>
          <pc:docMk/>
          <pc:sldMk cId="1557332496" sldId="285"/>
        </pc:sldMkLst>
      </pc:sldChg>
      <pc:sldChg chg="modSp">
        <pc:chgData name="Henning Kiss" userId="a0df8af1cba7f864" providerId="LiveId" clId="{D24FEB2E-DF6E-7849-9C2C-C5F1DCB44C17}" dt="2022-06-07T12:44:51.969" v="240"/>
        <pc:sldMkLst>
          <pc:docMk/>
          <pc:sldMk cId="334151052" sldId="286"/>
        </pc:sldMkLst>
      </pc:sldChg>
      <pc:sldChg chg="modSp">
        <pc:chgData name="Henning Kiss" userId="a0df8af1cba7f864" providerId="LiveId" clId="{D24FEB2E-DF6E-7849-9C2C-C5F1DCB44C17}" dt="2022-06-07T12:44:57.300" v="241"/>
        <pc:sldMkLst>
          <pc:docMk/>
          <pc:sldMk cId="1465212562" sldId="287"/>
        </pc:sldMkLst>
      </pc:sldChg>
      <pc:sldChg chg="modSp">
        <pc:chgData name="Henning Kiss" userId="a0df8af1cba7f864" providerId="LiveId" clId="{D24FEB2E-DF6E-7849-9C2C-C5F1DCB44C17}" dt="2022-06-07T12:45:00.417" v="242"/>
        <pc:sldMkLst>
          <pc:docMk/>
          <pc:sldMk cId="1733367113" sldId="288"/>
        </pc:sldMkLst>
      </pc:sldChg>
      <pc:sldChg chg="modSp">
        <pc:chgData name="Henning Kiss" userId="a0df8af1cba7f864" providerId="LiveId" clId="{D24FEB2E-DF6E-7849-9C2C-C5F1DCB44C17}" dt="2022-06-07T12:45:03.406" v="243"/>
        <pc:sldMkLst>
          <pc:docMk/>
          <pc:sldMk cId="1032382972" sldId="289"/>
        </pc:sldMkLst>
      </pc:sldChg>
      <pc:sldChg chg="modSp">
        <pc:chgData name="Henning Kiss" userId="a0df8af1cba7f864" providerId="LiveId" clId="{D24FEB2E-DF6E-7849-9C2C-C5F1DCB44C17}" dt="2022-06-07T12:45:06.247" v="244"/>
        <pc:sldMkLst>
          <pc:docMk/>
          <pc:sldMk cId="1183687716" sldId="290"/>
        </pc:sldMkLst>
      </pc:sldChg>
      <pc:sldChg chg="modSp">
        <pc:chgData name="Henning Kiss" userId="a0df8af1cba7f864" providerId="LiveId" clId="{D24FEB2E-DF6E-7849-9C2C-C5F1DCB44C17}" dt="2022-06-07T12:45:09.209" v="245"/>
        <pc:sldMkLst>
          <pc:docMk/>
          <pc:sldMk cId="1599292479" sldId="291"/>
        </pc:sldMkLst>
      </pc:sldChg>
      <pc:sldChg chg="modSp">
        <pc:chgData name="Henning Kiss" userId="a0df8af1cba7f864" providerId="LiveId" clId="{D24FEB2E-DF6E-7849-9C2C-C5F1DCB44C17}" dt="2022-06-07T12:45:12.601" v="246"/>
        <pc:sldMkLst>
          <pc:docMk/>
          <pc:sldMk cId="655464804" sldId="292"/>
        </pc:sldMkLst>
      </pc:sldChg>
      <pc:sldChg chg="modSp">
        <pc:chgData name="Henning Kiss" userId="a0df8af1cba7f864" providerId="LiveId" clId="{D24FEB2E-DF6E-7849-9C2C-C5F1DCB44C17}" dt="2022-06-07T12:45:16.374" v="247"/>
        <pc:sldMkLst>
          <pc:docMk/>
          <pc:sldMk cId="772212407" sldId="293"/>
        </pc:sldMkLst>
      </pc:sldChg>
      <pc:sldChg chg="modSp">
        <pc:chgData name="Henning Kiss" userId="a0df8af1cba7f864" providerId="LiveId" clId="{D24FEB2E-DF6E-7849-9C2C-C5F1DCB44C17}" dt="2022-06-07T12:45:19.870" v="248"/>
        <pc:sldMkLst>
          <pc:docMk/>
          <pc:sldMk cId="170095385" sldId="294"/>
        </pc:sldMkLst>
      </pc:sldChg>
      <pc:sldChg chg="modSp">
        <pc:chgData name="Henning Kiss" userId="a0df8af1cba7f864" providerId="LiveId" clId="{D24FEB2E-DF6E-7849-9C2C-C5F1DCB44C17}" dt="2022-06-07T12:45:23.178" v="249"/>
        <pc:sldMkLst>
          <pc:docMk/>
          <pc:sldMk cId="1717219742" sldId="295"/>
        </pc:sldMkLst>
      </pc:sldChg>
      <pc:sldChg chg="modSp">
        <pc:chgData name="Henning Kiss" userId="a0df8af1cba7f864" providerId="LiveId" clId="{D24FEB2E-DF6E-7849-9C2C-C5F1DCB44C17}" dt="2022-06-07T12:45:26.567" v="250"/>
        <pc:sldMkLst>
          <pc:docMk/>
          <pc:sldMk cId="1997253157" sldId="296"/>
        </pc:sldMkLst>
      </pc:sldChg>
      <pc:sldChg chg="modSp">
        <pc:chgData name="Henning Kiss" userId="a0df8af1cba7f864" providerId="LiveId" clId="{D24FEB2E-DF6E-7849-9C2C-C5F1DCB44C17}" dt="2022-06-07T12:45:30.198" v="251"/>
        <pc:sldMkLst>
          <pc:docMk/>
          <pc:sldMk cId="263628276" sldId="297"/>
        </pc:sldMkLst>
      </pc:sldChg>
      <pc:sldChg chg="modSp">
        <pc:chgData name="Henning Kiss" userId="a0df8af1cba7f864" providerId="LiveId" clId="{D24FEB2E-DF6E-7849-9C2C-C5F1DCB44C17}" dt="2022-06-07T12:45:34.325" v="252"/>
        <pc:sldMkLst>
          <pc:docMk/>
          <pc:sldMk cId="3257248" sldId="2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05.06.25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Zivilrechtsklausur vom 05.06.2025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nicht ersichtlich.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keine Einreden ersichtlich.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IV.Ergebnis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 § 1 Abs. 1 S.1 ProdHaftG vollständig (+).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823 Abs. 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Anwendbar neben § 1 ProdHaftG?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s. § 15 Abs. 2 ProdHaftG.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eingetreten?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Körper- und Gesundheitsverletzung.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durch eine MCC zurechenbare Verhaltensweise?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das kann hier nur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Inverkehrgabe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Produkts				gewesen sein.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55733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29851"/>
            <a:ext cx="8928992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erforderlich ist dafür, dass MCC eine sog. Verkehrs-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sicherungspflicht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verletzt hat.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das wäre der Fall bei sog. Produzentenhaftung für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	Konstruktionsfehler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	Fertigungsfehler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	Instruktionsfehler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	Produktbeobachtungsfehler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das ist hier nicht klar (non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liquet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Beweislastumkehr wie in § 1 Abs. 4 S.2, Abs. 2 Nr. 2			ProdHaftG?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BGHZ 104, 323 ff. „Mehrwegflaschenfall“: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nur sachgerecht, wenn der Produzent seine sog.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tussicherungspflicht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verletzt hat, also gerade in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auf eingetretenes Problem Status sichern sollte.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33415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29851"/>
            <a:ext cx="892899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nicht ersichtlich, sog. „Ausreißer“.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Ergebnis: § 823 Abs. 1 also (-).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§§ 823 Abs. 2 S.1 BGB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229 StGB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aus denselben Gründen (-).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Ergebnis zum 2. Teil der 1. Frage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MCC schuldet K Schadensersatz für Heilbehandlung und	Schmerzensgeld „nur“ aus § 1 Abs. 1 S.1 ProdHaftG.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2.	Frage: Erstattung des Kaufpreises H gegen MCC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437 Nr. 3, 280 Abs. 1, Abs. 3, 281 Abs. 1 S.1, S.3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Wirksamer Kaufvertrag H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MCC?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keine Bedenken an der Wirksamkeit.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Smart mangelhaft?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46521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29851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kommt wieder nur Sachmangel (und zwar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gen des Haarrisses in der Lenkung) gemäß § 434 				Abs. 1 in Betracht.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Abweichung Istzustand/Sollanforderungen?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Haarriss.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bei Gefahrübergang, § 446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das ist unklar (= non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liquet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muss H beweisen, § 363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Beweislastumkehr gemäß § 477 Abs. 1 S.1 auch					im Verhältnis H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MCC?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kann sich aus § 478 Abs. 1 ergeben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Liegt ein Fall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445a Abs. 1 oder 2 vor?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hier kommt nur Abs. 2 in Betracht.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Verbrauchsgüterkauf H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73336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29851"/>
            <a:ext cx="89289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s.o.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neu hergestellte Sache?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Neuwagen Smart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(c)	Musste H den Smart aufgrund seiner								Mangelhaftigkeit zurücknehmen?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wenn K wirksam zurückgetreten								war, § 346 Abs. 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Rücktrittserklärung, § 349?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Rücktrittsgrund, § 437 Nr. 2?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(+), Sachmangel (im Zweifel, s.o.)								und Entbehrlichkeit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Fristset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wegen § 440 S.1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unverhältnis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mäßige Kosten der Nacherfüllung).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03238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29851"/>
            <a:ext cx="89289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(cc)	kein Ausschluss des Rücktritts?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(+), insbesondere kein Fall von 									§ 323 Abs. 5 oder Abs. 6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Rücktrittsfrist, §§ 438 Abs. 4, 218?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=&gt;	also musste H den Smart aufgrund								seiner Mangelhaftigkeit zurück-									nehmen.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liegt ein Fall des § 445a Abs. 2 vor.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Mangel innerhalb der Frist der §§ 478 Abs.1,						477 Abs. 1 S.1 „gezeigt“?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vgl. schon oben.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also Sachmangel im Zweifel bei Gefahrüber-					gang auch im Verhältnis H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MCC.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18368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3808"/>
            <a:ext cx="8928992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Sachmangel (+).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Erfolglose Fristsetzung zur Nacherfüllung oder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behrlichkeit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im Verhältnis H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MCC?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entbehrlich gemäß § 445a Abs. 2, da dessen 				Voraussetzungen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wie dargelegt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vorliegen.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von MCC?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ist Bezugspunkt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ob mangelhafte Lieferung oder nicht erbrach-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Nacherfüllung (BGH: beides reicht)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danach hier im Zweifel beides (+), § 280 Abs. 1 S.2,				da sich MCC nicht exkulpiert für das Verschulden				ihres Erfüllungsgehilfen V (§ 278 S.1) oder für die				nicht mehr zu erbringende Nacherfüllung.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kausaler +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ersatzfäh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Schaden statt der ganzen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Leistg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59929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3808"/>
            <a:ext cx="8928992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kausaler Schaden?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der eigene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an MCC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gezahlte Kaufpreis so-				wie der entgangene Gewinn aus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Weiterver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äußerung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da Pkw zurückzunehmen ist (s.o.).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ersatzfähig?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insbesondere auch § 281 Abs. 1 S.3, da der Man-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 bloß unerheblich war.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6.	Anspruch ausgeschlossen?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gemäß § 377 Abs. 2 HGB wegen Verletzung der Rüge-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obliegenheit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Gilt der hier überhaupt?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§ 445a Abs. 4.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Rügeobliegenheit verletzt?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nicht ersichtlich („umgehend weitergemeldet“).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65546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3808"/>
            <a:ext cx="89289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allerdings gemäß §§ 281 Abs. 5, 348 S.1 ggf. nur Zug 		um Zug gegen Rückübereignung des Smart.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IV.Ergebnis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 §§ 437 Nr. 3, 280 Abs. 1, Abs. 3, 281 Abs. 1 S.1,		S.3 also vollumfänglich (+).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§§ 311 Abs. 2 Nr. 1, 280 Abs. 1, 241 Abs. 2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ohnehin nur negatives Interesse, jedoch neben § 437	nur bei Arglist von MCC anwendbar.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zur 2. Frage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H kann von MCC Ersatz des gesamten an K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zurückgezahl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Kaufpreises „nur“ aus §§ 437 Nr. 3, 280 Abs. 1, Abs. 3, 	281 Abs. 1 S.1, S.3 verlangen.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77221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86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3.	Frage: Schadensersatzansprüche der T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1.	Teil: Ansprüche der T gegen K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7 Abs. 1 StVG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eingetreten?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Sachschaden am Fahrzeug der 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„bei dem Betrieb eines Kraftfahrzeuges“?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Realisierung der typischen Betriebsgefahr.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K = Halter?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kausaler und ersatzfähiger Schaden der 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da wirtschaftlicher Totalschaden erhält sie den			Zeitwert abzüglich Restwert des Fahrzeuges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erstat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; das sind hier offenbar Euro 3.200,-.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7009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1. Frage: Ansprüche des K auf SE / Schmerzensgeld: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1. Teil: Ansprüche des K gegen H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437 Nr. 3, 280 Abs. 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Wirksamer Kaufvertrag K - H?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über Neuwagen Smart zum Preis von Euro 13.500.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Mangel des verkauften Neuwagens?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kommt nur ein Sachmangel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434 Abs. 1 				bzw. § 475b Abs. 2 in Betracht 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Sachmangel wegen Bruchs der Lenkwelle?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zwar Abweichung des Istzustandes von den 					Sollanforderungen, jedoch unstreitig nicht schon 				bei Gefahrübergang (s. § 446 S.1).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Sachmangel wegen Haarrisses?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75388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86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Haftung des K ausgeschlossen?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gemäß § 7 Abs. 2 StVG?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keine „höhere Gewalt“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gemäß § 17 Abs. 3 S.1 StVG?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kein „unabwendbares Ereignis“, da es auf ei-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nem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Versagen der Vorrichtungen des Fahrzeuges				des Halters K beruht.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 also: § 7 Abs. 1 StVG vollumfänglich (+).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18 Abs. 1 S.1 StVG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hier kann sich K exkulpieren, da er den Bruch der 		Lenkwelle nicht voraussehen konnte.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823 Abs. 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kein Verschulden des K ersichtlich.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§§ 823 Abs. 2 S.1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1 Abs. 2 StVO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71721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701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auch insoweit kein Verschulden des K ersichtlich.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Ergebnis zum 1. Teil der 3. Frage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Schadensersatz T gegen K „nur“ aus § 7 Abs. 1 StVG.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2.	Teil: T gegen H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keine Ansprüche aus Vertrag oder aus unerlaubter 		Handlung auch nur im Ansatz ersichtlich.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3.	Teil: T gegen MCC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1 Abs. 1 S.1 ProdHaftG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bei T eingetreten?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ihre Sache beschädigt.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durch den Fehler eines Produkts?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vgl. schon oben.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99725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MCC = Hersteller?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kausaler und ersatzfähiger Schaden der 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kausaler Schaden?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(+), Wiederbeschaffungsaufwand, Euro 3.200,-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vollständig ersatzfähig?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gemäß § 11 ProdHaftG muss der Geschädigte im				Falle einer Sachbeschädigung einen Betrag von					Euro 500,- selbst tragen (Selbstbeteiligung).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T kann von MCC aus § 1 Abs. 1 S.1 ProdHaftG		nur Euro 3.200,- - 500,- = Euro 2.700,- verlangen.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823 Abs. 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keine Produzentenhaftung (vgl. bereits oben).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zum 3. Teil der 3. Frage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26362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92567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MCC muss der T Euro 2.700,- unter dem Gesichtspunkt		der Produkthaftung ersetzen. Weitere Ansprüche stehen	der T nicht zu.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325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Abweichung Istzustand/Sollanforderungen?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mindestens Abweichung von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Normalbe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schaffenheit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(§ 434 Abs. 3 S.1 Nr. 1), aber wohl					schon § 434 Abs. 2 S.1 Nr. 2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475b Abs. 3)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bei Gefahrübergang?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das ist unklar (= „non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liquet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Wer trägt die Beweislast?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K, § 363.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hier Ausnahme gemäß § 477 Abs. 1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Passt die Vermutung hier überhaupt?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ungeachtet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Rspr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-Änderung 								durch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2017, 1093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da es hier 							nur um die Vermutung in zeitlicher Hin-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sicht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geht (s. dazu schon NJW 04, 2299).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56574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Verbrauchsgüterkauf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474 Abs. 1 S.1.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(c)	Sachmangel innerhalb von 1 Jahr								seit Gefahrübergang „gezeigt“?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nach „ca. 5 ½ Monaten“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(d)	Vermutung mit der Art der Ware nicht							unvereinbar?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gilt auch für Neuwagen.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Vermutung mit der Art des Mangels 								nicht unvereinbar?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gilt auch für Haarrisse in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Lenkg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(f)	Vermutung nicht widerlegt?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hierfür wäre nach § 292 ZPO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weis des Gegenteils notwendig.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4630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also Sachmangel im Zweifel bei Gefahrüber-						gang (+).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Sachmangel durch Haarriss in der Lenkung					(+).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von H?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gemäß § 276 Abs. 1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weder Vorsatz noch Fahrlässigkeit des H, auch				keine Garantie (s. § 443) und kein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Beschaffungsrisi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ko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übernommen.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gemäß § 278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hier liegt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ggf. der MCC vor.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Muss sich der Verkäufer das Verschulden des					Herstellers der verkauften Sache zurechnen						lassen?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81982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2014, 2183: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der Hersteller ist (normalerweise)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Erfül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lungsgehilfe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Verkäufers, eindeutiger Wille					des Gesetzgebers (obwohl über § 433 Abs. 1 S.2					durchaus möglich).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§§ 437 Nr. 3, 280 Abs. 1 (-).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1 Abs. 1 S.1 ProdHaftG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H ist nicht Hersteller, auch nicht Importeur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 		Abs. 2 ProdHaftG.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831 Abs. 1 S.1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MCC ist nicht Verrichtungsgehilfe des H.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 823 Abs. 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keine Anhaltspunkte für Produzentenhaftung, da H 	nicht Produzent des Pkw ist.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20989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01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Ergebnis zum 1. Teil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Von H kann K weder Schadensersatz noch Schmerzensgeld	verlangen.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2.	Teil: Ansprüche des K gegen MCC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437 Nr. 3, 280 Abs. 1 (ggf.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443 Abs. 1)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MCC ist weder Verkäuferin noch Dritte, die eine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Garan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tie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übernommen hat.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1 Abs. 1 S.1 ProdHaftG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eingetreten?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Körper verletzt.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„durch den Fehler eines Produkts“?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Smart = Produkt?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82546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§ 2 ProdHaftG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Fehler des Produkts?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beurteilt sich nach § 3 ProdHaftG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bot der Smart nicht die Sicherheit, die unter 					Berücksichtigung aller Umstände erwartet wer-					den konnte?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insbes. § 3 Abs. 1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b) ProdHaftG wegen					des Haarrisses in der Lenkung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maßgeblicher Zeitpunkt?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Inverkehrgabe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dieses (!) Produkts, s. § 1 Abs. 2					Nr. 2 ProdHaftG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das ist streitig.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Beweislast des Herstellers, s. § 1 Abs. 4 S.2						ProdHaftG, hier also der MCC.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55195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86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also Fehler im Zweifel (+).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Ursächlichkeit des Fehlers für den Erfolg?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Bruch der Lenkwelle, dadurch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Körperverlet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MCC = Hersteller?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§ 4 Abs. 1 ProdHaftG.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Verschulden ist nicht erforderlich (sog. Gefährdungs-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haftung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kausaler und ersatzfähiger Schaden des K?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Heilbehandlungskosten, Euro 300,-?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auch (angemessenes) Schmerzensgeld?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§ 8 S.2 ProdHaftG.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=&gt;also Anspruch vollständig gegen MCC entstanden.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05.06.2025</a:t>
            </a:r>
          </a:p>
        </p:txBody>
      </p:sp>
    </p:spTree>
    <p:extLst>
      <p:ext uri="{BB962C8B-B14F-4D97-AF65-F5344CB8AC3E}">
        <p14:creationId xmlns:p14="http://schemas.microsoft.com/office/powerpoint/2010/main" val="132338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3494</Words>
  <Application>Microsoft Macintosh PowerPoint</Application>
  <PresentationFormat>Bildschirmpräsentation (4:3)</PresentationFormat>
  <Paragraphs>267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9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Henning Kiss</cp:lastModifiedBy>
  <cp:revision>157</cp:revision>
  <dcterms:created xsi:type="dcterms:W3CDTF">2012-03-09T10:38:50Z</dcterms:created>
  <dcterms:modified xsi:type="dcterms:W3CDTF">2025-06-05T11:34:28Z</dcterms:modified>
</cp:coreProperties>
</file>