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76" r:id="rId2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2857"/>
  </p:normalViewPr>
  <p:slideViewPr>
    <p:cSldViewPr>
      <p:cViewPr varScale="1">
        <p:scale>
          <a:sx n="107" d="100"/>
          <a:sy n="107" d="100"/>
        </p:scale>
        <p:origin x="1840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08.07.26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384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Zivilrechtsklausur vom 09.07.2026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86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Abwandlung 1: F -&gt; S auf Zahlung von Euro 500.000,-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488 Abs. 1 S.2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774 Abs. 1 S.1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Darlehensschuld der S-GmbH gegenüber der G-AG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mindestens Euro 500.000,- bei Zahlung der F?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Zahlung der F als Bürgin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765, 774 Abs. 1 S.1?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am 28.05.2025.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cessio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legis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auf F und damit Anspruch bei ihr			am 28.05.2025 entstanden.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durch Aufrechnung der S-GmbH, §§ 387 ff.?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Aufrechnungserklärung, § 388 S.1?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am 01.06.2025.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131826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Aufrechnungslage, § 387?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wenn der S-GmbH eine fällige und durchsetzbare			gleichartige Gegenforderung gegen F zustand.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fällige und durchsetzbare gleichartige Forderung?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aber der S-GmbH gegen die G-AG.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Kann die S-GmbH damit auch gegenüber der F					aufrechnen?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zwar nicht wechselseitig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387, aber § 406,				der gemäß § 412 auch für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cessio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legis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gilt.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kein Ausschluss der Aufrechnung?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Ergebnis: §§ 488 Abs. 1 S.2, 774 Abs. 1 S.1 ist erloschen.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670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59818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53100"/>
            <a:ext cx="8928992" cy="5532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Auftragsvertrag zwischen F und der S-GmbH?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keine bl0ß außerrechtliche Gefälligkeit der F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S-GmbH, sondern Rechtsgeschäft; allerdings			kein Entgelt, daher Auftragsvertrag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662.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keine Unwirksamkeitsgründe ersichtlich.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Aufwendungen der F, welche sie den Umständen 				nach für erforderlich halten durfte?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am 28.05.2025 wusste F noch nichts von dem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For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derungserwerb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S-GmbH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G-AG vom 				01.05.2025; also durfte sie annehmen, auf die Bürg-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zahlen zu müssen (da die Schuld bestand).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=&gt;Anspruch aus § 670 entstanden.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58308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53100"/>
            <a:ext cx="8928992" cy="5609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insbesondere nicht durch die erklärte Aufrechnung,		da hier § 406 der S-GmbH nicht hilft (§ 670 ist ein ur-			eigener Anspruch der F gegen die S-GmbH).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§ 273 Abs. 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der S-GmbH gegen die F ein fälliger und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nexer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aus demselben rechtlichen Verhältnis stammen-		der) Gegenanspruch zusteht.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Gegenanspruch aus § 667, 2.Var.?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Anspruch entstanden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Wirksamer Auftragsvertrag S-GmbH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s.o.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F = Geschäft geführt?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Verbürgung und Zahlung.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109288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Hat F aus dieser Geschäftsführung etwas erlangt?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Befreiung von ihrer Bürgschaftsschuld?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zwar (+), aber das steht der S-GmbH nicht zu,					weil Bürgschaft gerade die Aufwendung war,					die F nach § 670 ersetzt verlangen kann.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 gegen die G-AG?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aus § 812 Abs. 1 S.2, 1.Var.?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G-AG etwas erlangt?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Gutschrift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500.000,-.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durch Leistung der F?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bewusst und zweckgerichtet zur Tilgung						der eigenen Schuld aus der Bürgschaft.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Rechtsgrund nachträglich weggefallen?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Bestand bei Zahlung Rechtsgrund?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95403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71193"/>
            <a:ext cx="892899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aus der wirksamen Bürgschaft.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Rechtsgrund nachträglich weggefallen?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durch die Aufrechnung der S-GmbH							vom 01.06.2025 erlosch die Forderung 							der G-AG aus dem Darlehen in dieser							Höhe, und zwar rückwirkend (d.h. min-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destens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auf den 01.05.2025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zurückbezo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gen, § 389); also fiel die der Bürgschaft							zugrunde liegende Schuld weg, was 								zum Erlöschen der Bürgschaftsschuld								führt, § 767 Abs. 1 S.1.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hat F durch die Geschäftsführung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reicherungsanspruch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gegen die G-AG aus						§ 812 Abs. 1 S.2, 1.Var. erlangt.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Anspruch S-GmbH -&gt; F aus § 667, 2.Var. (+).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50434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7748"/>
            <a:ext cx="8928992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§ 273 Abs. 1 (+).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Die F kann von der S-GmbH Erstattung der 		Euro 500.000,- Zug um Zug gegen Abtretung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sprechenden Bereicherungsanspruchs gegen die G-AG		verlangen.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zur Abwandlung 1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F kann von der S-GmbH Zug um Zug gegen Abtretung die	Euro 500.000,- verlangen.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Abwandlung 2: G-AG </a:t>
            </a:r>
            <a:r>
              <a:rPr lang="mr-IN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&gt; T auf Duldung der ZV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1192 Abs. 1, 1147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Ist § 1147 überhaupt eine Anspruchsgrundlage?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folgt aus dem Bedeutungsgehalt der Norm.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entstanden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G-AG = Inhaberin einer Grundschuld am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der T?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1856553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4095"/>
            <a:ext cx="8928992" cy="5686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rechtsgeschäftlicher Ersterwerb von der T gemäß			§§ 1191, 873, 1192 Abs. 1, 1116, 1117.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 = Eigentümerin des belasteten Grundstücks?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=&gt;Anspruch auf Duldung der ZV entstanden.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Fehlende dingliche Fälligkeit, § 1193 Abs. 1 S.1?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rechtzeitig in der Frist des § 1193 Abs. 1 S.3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gekün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Einrede aus § 821?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T = Verbindlichkeit eingegangen?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aber mindestens analog bei Bestellung einer GS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97913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4095"/>
            <a:ext cx="892899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ohne rechtlichen Grund?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was ist Rechtsgrund der Bestellung einer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abstrak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Grundschuld?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hier: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Sicherungsvertrag, s. § 1192 Abs. 1a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Sicherungsvertrag G-AG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T geschlossen?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Grundschuld sollte die Darlehensforderung					der G-AG gegen die S-GmbH sichern.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wirksam?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Verstoß gegen § 138 Abs. 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Kann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des BGH zur Sittenwidrigkeit 					von Bürgschaften auch auf andere Kreditsicher-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hier auf die Sicherungsgrundschuld, 						übertragen werden?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das ist streitig;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2002, 2633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9930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4095"/>
            <a:ext cx="892899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ist nicht übertragbar, da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rungsgeber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bei einer Sicherungsgrundschuld					nicht finanziell krass überfordert sein kann; er					haftet ja ohnehin nur mit „seinem“ Grund-						stück, also seinem im Zweifel pfändbaren						Vermögen.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§ 821 (-).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§§ 1192 Abs. 1, 1147 (+).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zur Abwandlung 2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T muss die Zwangsvollstreckung in ihr Grundstück aus der	Grundschuld dulden.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27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09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Ausgangsfall: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765 Abs. 1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Bürgschaftsvertrag G-AG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sog. Höchstbetragsbürgschaft bis Euro 500.000,-			mit Urkunde vom 12.06.2020.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Formverstoß gemäß §§ 125 S.1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766 S.1?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Form wurde eingehalten, da Erklärung der 					Bürgin F schriftlich erteilt worden ist.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Formverstoß gemäß §§ 506 Abs. 1, 494 Abs. 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1998, 1939 f.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(-), Bürgschaft fällt nicht,				auch nicht analog, unter § 506 Abs. 1, da es an ei-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planwidrigen Lücke fehlt (arg § 766).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75388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Sittenverstoß, § 138 Abs. 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hier wegen erheblicher finanzieller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Überforderg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früher: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Bürgschaften können aus diesem 								Grunde nicht sittenwidrig sein.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BVerfG: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doch, wegen Verstoßes gegen Art.								2 Abs. 1 GG, wenn die Vertragspari-								tät gestört ist (mittelbare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Drittwir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Grundrechten), NJW									1994, 36 ff.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heute: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Verstoß gegen § 138 Abs. 1, wenn								der Bürge finanziell krass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überfor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ist und erschwerende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Umstän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de hinzukommen, die der Bürg-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„den Stempel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Sittenwid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aufdrücken“.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105820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F finanziell krass überfordert?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2000, 1182 ff.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(mittlerweile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einheitli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BGH):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wenn der Bürge aus seinem pfändbaren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mögen und Einkommen nicht einmal die lau-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Zinsen des Darlehens tilgen kann.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(mittlerweile) Bruttoeinkommen von Euro					2.000,- (zu Pfändungsfreigrenzen s. § 850c 						ZPO), so dass sie die lfd. (banküblichen) Zinsen					auf das Darlehen keinesfalls bedienen kann.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Erschwerende Umstände, welche der Bürg-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 sittenwidriges Gepräge geben?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Ausnutzung emotionaler Verbundenheit?						(a)	Vermutung bei „Nahbereichsperson“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177736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(-), kann zwar auch bei Bürgschaften für							Gesellschaften gelten, wenn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Nahbe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reichsperson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mit dem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wirtschaftl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antwortlichen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emotional verbunden ist;							hier war F aber selbst zu 25 % beteiligt.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positive Feststellung der Ausnutzung 							emotionaler Verbundenheit?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(-), es musste der G-AG nicht ersichtlich							sein, dass F nur aus steuerlichen Grün-							den Gesellschafterin wurde.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Ausnutzung der Geschäftsunerfahrenheit?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Vermutung nur bei Alter bis 25 Jahre;							hier keine Anhaltspunkte für Kenntnis der						G-AG von Geschäfts(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erfahrenheit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F.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34760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609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Beeinträchtigung der Entschließungsfreiheit						durch Druckausübung?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zwar ggf. durch E; das muss sich die							G-AG jedoch nicht zurechnen lassen, ggf.						sogar Vorrang des § 123 Abs. 1, 2.Var.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kein erschwerender Umstand ersichtlich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§ 138 Abs. 1 (-).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Unwirksam gemäß § 142 Abs. 1?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Anfechtungserklärung, § 143 Abs. 1, Abs. 2?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am 01.10.2023; wohl erneut am 20.05.2025.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Anfechtungsgrund?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§ 119 Abs. 1, da F ohne Brille unterschrieben,						Erklärung also nicht gelesen hatte?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wer nicht liest, irrt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nicht.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54567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609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§ 123 Abs. 1, 1.Var.?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allenfalls durch E; das könnte F jedoch 						der G-AG nicht entgegenhalten, § 123 Abs. 2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§ 123 Abs. 1, 2.Var.?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Hat E die F widerrechtlich bedroht?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Androhung eines (empfindlichen)							Übels, auf das E Einfluss zu haben vor-							gab (und hatte: Haushaltsgeldentzug).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Muss G-AG sich dies zurechnen lassen?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es kommt (arg § 123 Abs. 2) nicht da-							rauf an, wer widerrechtlich gedroht hat.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Anfechtungsgrund (+).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kein Ausschluss der Anfechtung?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55018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609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Anfechtungsfrist?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richtet sich nach § 124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Fristbeginn, § 124 Abs. 2?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mit Beendigung der Zwangslage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d.h. hier spätestens am 01.10.2023 mit An-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fechtungserklärung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Anfechtung binnen eines Jahres?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am 01.10.2023 machte F nicht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Anfech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wegen Drohung, sondern wegen Irr-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tums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geltend; das geschah erst mit Schrei-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vom 20.05.2025, also zu spät.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Anfechtung (-).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Bürgschaft wirksam.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Entstehung einer zu sichernden Hauptschuld?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153939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über Euro 2 Mio. gegen die S-GmbH aufgrund				des (wirksamen) Darlehensvertrages.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=&gt;Anspruch aus § 765 Abs.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500.000,-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entstan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den.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keine Anhaltspunkte.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durchsetzbar?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insbesondere keine Einrede aus § 771, da F auf die-		se Einrede verzichtet hatte (§ 773: als Selbstschuldnerin		verbürgt).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§ 765 Abs. 1 (+).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zum Ausgangsfall</a:t>
            </a:r>
          </a:p>
          <a:p>
            <a:pPr>
              <a:spcAft>
                <a:spcPts val="3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Die G-AG kann von der F aus der Bürgschaft die Zahlung	der verlangten Euro 500.000,- verlangen.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09.07.2026</a:t>
            </a:r>
          </a:p>
        </p:txBody>
      </p:sp>
    </p:spTree>
    <p:extLst>
      <p:ext uri="{BB962C8B-B14F-4D97-AF65-F5344CB8AC3E}">
        <p14:creationId xmlns:p14="http://schemas.microsoft.com/office/powerpoint/2010/main" val="154040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3051</Words>
  <Application>Microsoft Macintosh PowerPoint</Application>
  <PresentationFormat>Bildschirmpräsentation (4:3)</PresentationFormat>
  <Paragraphs>197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5" baseType="lpstr">
      <vt:lpstr>Arial</vt:lpstr>
      <vt:lpstr>Calibri</vt:lpstr>
      <vt:lpstr>Frutiger Linotype</vt:lpstr>
      <vt:lpstr>Frutiger LT 57 Cn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Henning Kiss</dc:creator>
  <cp:lastModifiedBy>Henning Kiss</cp:lastModifiedBy>
  <cp:revision>180</cp:revision>
  <dcterms:created xsi:type="dcterms:W3CDTF">2012-03-09T10:38:50Z</dcterms:created>
  <dcterms:modified xsi:type="dcterms:W3CDTF">2026-07-08T18:03:23Z</dcterms:modified>
</cp:coreProperties>
</file>