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276" r:id="rId3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7515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E66E82-02AB-A946-87CC-16E6D693896C}" v="26" dt="2025-08-21T06:29:36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6"/>
    <p:restoredTop sz="92713"/>
  </p:normalViewPr>
  <p:slideViewPr>
    <p:cSldViewPr>
      <p:cViewPr varScale="1">
        <p:scale>
          <a:sx n="107" d="100"/>
          <a:sy n="107" d="100"/>
        </p:scale>
        <p:origin x="1944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ning Kiss" userId="a0df8af1cba7f864" providerId="LiveId" clId="{EC7417B5-74D7-3843-BA8B-C8E1CB725AF2}"/>
    <pc:docChg chg="modSld">
      <pc:chgData name="Henning Kiss" userId="a0df8af1cba7f864" providerId="LiveId" clId="{EC7417B5-74D7-3843-BA8B-C8E1CB725AF2}" dt="2024-07-18T11:37:13.029" v="108" actId="20577"/>
      <pc:docMkLst>
        <pc:docMk/>
      </pc:docMkLst>
      <pc:sldChg chg="modSp mod">
        <pc:chgData name="Henning Kiss" userId="a0df8af1cba7f864" providerId="LiveId" clId="{EC7417B5-74D7-3843-BA8B-C8E1CB725AF2}" dt="2024-07-17T18:25:44.611" v="7" actId="20577"/>
        <pc:sldMkLst>
          <pc:docMk/>
          <pc:sldMk cId="569267127" sldId="256"/>
        </pc:sldMkLst>
      </pc:sldChg>
      <pc:sldChg chg="modSp mod">
        <pc:chgData name="Henning Kiss" userId="a0df8af1cba7f864" providerId="LiveId" clId="{EC7417B5-74D7-3843-BA8B-C8E1CB725AF2}" dt="2024-07-17T18:25:50.551" v="17" actId="20577"/>
        <pc:sldMkLst>
          <pc:docMk/>
          <pc:sldMk cId="753880187" sldId="277"/>
        </pc:sldMkLst>
      </pc:sldChg>
      <pc:sldChg chg="modSp mod">
        <pc:chgData name="Henning Kiss" userId="a0df8af1cba7f864" providerId="LiveId" clId="{EC7417B5-74D7-3843-BA8B-C8E1CB725AF2}" dt="2024-07-18T11:37:13.029" v="108" actId="20577"/>
        <pc:sldMkLst>
          <pc:docMk/>
          <pc:sldMk cId="1052950473" sldId="278"/>
        </pc:sldMkLst>
      </pc:sldChg>
      <pc:sldChg chg="modSp mod">
        <pc:chgData name="Henning Kiss" userId="a0df8af1cba7f864" providerId="LiveId" clId="{EC7417B5-74D7-3843-BA8B-C8E1CB725AF2}" dt="2024-07-17T18:25:59.810" v="19"/>
        <pc:sldMkLst>
          <pc:docMk/>
          <pc:sldMk cId="1502930284" sldId="279"/>
        </pc:sldMkLst>
      </pc:sldChg>
      <pc:sldChg chg="modSp mod">
        <pc:chgData name="Henning Kiss" userId="a0df8af1cba7f864" providerId="LiveId" clId="{EC7417B5-74D7-3843-BA8B-C8E1CB725AF2}" dt="2024-07-17T18:26:02.735" v="20"/>
        <pc:sldMkLst>
          <pc:docMk/>
          <pc:sldMk cId="756629703" sldId="280"/>
        </pc:sldMkLst>
      </pc:sldChg>
      <pc:sldChg chg="modSp mod">
        <pc:chgData name="Henning Kiss" userId="a0df8af1cba7f864" providerId="LiveId" clId="{EC7417B5-74D7-3843-BA8B-C8E1CB725AF2}" dt="2024-07-17T18:26:05.652" v="21"/>
        <pc:sldMkLst>
          <pc:docMk/>
          <pc:sldMk cId="109848543" sldId="281"/>
        </pc:sldMkLst>
      </pc:sldChg>
      <pc:sldChg chg="modSp mod">
        <pc:chgData name="Henning Kiss" userId="a0df8af1cba7f864" providerId="LiveId" clId="{EC7417B5-74D7-3843-BA8B-C8E1CB725AF2}" dt="2024-07-17T18:26:08.472" v="22"/>
        <pc:sldMkLst>
          <pc:docMk/>
          <pc:sldMk cId="260216313" sldId="282"/>
        </pc:sldMkLst>
      </pc:sldChg>
      <pc:sldChg chg="modSp mod">
        <pc:chgData name="Henning Kiss" userId="a0df8af1cba7f864" providerId="LiveId" clId="{EC7417B5-74D7-3843-BA8B-C8E1CB725AF2}" dt="2024-07-17T18:26:12.511" v="23"/>
        <pc:sldMkLst>
          <pc:docMk/>
          <pc:sldMk cId="1957680170" sldId="283"/>
        </pc:sldMkLst>
      </pc:sldChg>
      <pc:sldChg chg="modSp mod">
        <pc:chgData name="Henning Kiss" userId="a0df8af1cba7f864" providerId="LiveId" clId="{EC7417B5-74D7-3843-BA8B-C8E1CB725AF2}" dt="2024-07-17T18:26:15.311" v="24"/>
        <pc:sldMkLst>
          <pc:docMk/>
          <pc:sldMk cId="1356826564" sldId="284"/>
        </pc:sldMkLst>
      </pc:sldChg>
      <pc:sldChg chg="modSp mod">
        <pc:chgData name="Henning Kiss" userId="a0df8af1cba7f864" providerId="LiveId" clId="{EC7417B5-74D7-3843-BA8B-C8E1CB725AF2}" dt="2024-07-17T18:26:18.105" v="25"/>
        <pc:sldMkLst>
          <pc:docMk/>
          <pc:sldMk cId="1008140969" sldId="285"/>
        </pc:sldMkLst>
      </pc:sldChg>
      <pc:sldChg chg="modSp mod">
        <pc:chgData name="Henning Kiss" userId="a0df8af1cba7f864" providerId="LiveId" clId="{EC7417B5-74D7-3843-BA8B-C8E1CB725AF2}" dt="2024-07-17T18:26:21.916" v="26"/>
        <pc:sldMkLst>
          <pc:docMk/>
          <pc:sldMk cId="1783143281" sldId="286"/>
        </pc:sldMkLst>
      </pc:sldChg>
      <pc:sldChg chg="modSp mod">
        <pc:chgData name="Henning Kiss" userId="a0df8af1cba7f864" providerId="LiveId" clId="{EC7417B5-74D7-3843-BA8B-C8E1CB725AF2}" dt="2024-07-17T18:26:25.845" v="27"/>
        <pc:sldMkLst>
          <pc:docMk/>
          <pc:sldMk cId="2007933054" sldId="287"/>
        </pc:sldMkLst>
      </pc:sldChg>
      <pc:sldChg chg="modSp mod">
        <pc:chgData name="Henning Kiss" userId="a0df8af1cba7f864" providerId="LiveId" clId="{EC7417B5-74D7-3843-BA8B-C8E1CB725AF2}" dt="2024-07-17T18:29:30.473" v="86" actId="20577"/>
        <pc:sldMkLst>
          <pc:docMk/>
          <pc:sldMk cId="1828825254" sldId="288"/>
        </pc:sldMkLst>
      </pc:sldChg>
      <pc:sldChg chg="modSp mod">
        <pc:chgData name="Henning Kiss" userId="a0df8af1cba7f864" providerId="LiveId" clId="{EC7417B5-74D7-3843-BA8B-C8E1CB725AF2}" dt="2024-07-17T18:29:44.488" v="91" actId="20577"/>
        <pc:sldMkLst>
          <pc:docMk/>
          <pc:sldMk cId="1893778564" sldId="289"/>
        </pc:sldMkLst>
      </pc:sldChg>
      <pc:sldChg chg="modSp mod">
        <pc:chgData name="Henning Kiss" userId="a0df8af1cba7f864" providerId="LiveId" clId="{EC7417B5-74D7-3843-BA8B-C8E1CB725AF2}" dt="2024-07-17T18:29:59.056" v="96" actId="20577"/>
        <pc:sldMkLst>
          <pc:docMk/>
          <pc:sldMk cId="676896946" sldId="290"/>
        </pc:sldMkLst>
      </pc:sldChg>
      <pc:sldChg chg="modSp mod">
        <pc:chgData name="Henning Kiss" userId="a0df8af1cba7f864" providerId="LiveId" clId="{EC7417B5-74D7-3843-BA8B-C8E1CB725AF2}" dt="2024-07-17T18:26:37.439" v="31"/>
        <pc:sldMkLst>
          <pc:docMk/>
          <pc:sldMk cId="1421901005" sldId="291"/>
        </pc:sldMkLst>
      </pc:sldChg>
      <pc:sldChg chg="modSp mod">
        <pc:chgData name="Henning Kiss" userId="a0df8af1cba7f864" providerId="LiveId" clId="{EC7417B5-74D7-3843-BA8B-C8E1CB725AF2}" dt="2024-07-17T18:26:41.071" v="32"/>
        <pc:sldMkLst>
          <pc:docMk/>
          <pc:sldMk cId="1241179103" sldId="292"/>
        </pc:sldMkLst>
      </pc:sldChg>
      <pc:sldChg chg="modSp mod">
        <pc:chgData name="Henning Kiss" userId="a0df8af1cba7f864" providerId="LiveId" clId="{EC7417B5-74D7-3843-BA8B-C8E1CB725AF2}" dt="2024-07-17T18:30:13.295" v="98" actId="20577"/>
        <pc:sldMkLst>
          <pc:docMk/>
          <pc:sldMk cId="736025257" sldId="293"/>
        </pc:sldMkLst>
      </pc:sldChg>
      <pc:sldChg chg="modSp mod">
        <pc:chgData name="Henning Kiss" userId="a0df8af1cba7f864" providerId="LiveId" clId="{EC7417B5-74D7-3843-BA8B-C8E1CB725AF2}" dt="2024-07-17T18:26:46.756" v="34"/>
        <pc:sldMkLst>
          <pc:docMk/>
          <pc:sldMk cId="1978599445" sldId="294"/>
        </pc:sldMkLst>
      </pc:sldChg>
      <pc:sldChg chg="modSp mod">
        <pc:chgData name="Henning Kiss" userId="a0df8af1cba7f864" providerId="LiveId" clId="{EC7417B5-74D7-3843-BA8B-C8E1CB725AF2}" dt="2024-07-17T18:26:49.523" v="35"/>
        <pc:sldMkLst>
          <pc:docMk/>
          <pc:sldMk cId="1054212000" sldId="295"/>
        </pc:sldMkLst>
      </pc:sldChg>
      <pc:sldChg chg="modSp mod">
        <pc:chgData name="Henning Kiss" userId="a0df8af1cba7f864" providerId="LiveId" clId="{EC7417B5-74D7-3843-BA8B-C8E1CB725AF2}" dt="2024-07-17T18:26:52.199" v="36"/>
        <pc:sldMkLst>
          <pc:docMk/>
          <pc:sldMk cId="1548390719" sldId="296"/>
        </pc:sldMkLst>
      </pc:sldChg>
      <pc:sldChg chg="modSp mod">
        <pc:chgData name="Henning Kiss" userId="a0df8af1cba7f864" providerId="LiveId" clId="{EC7417B5-74D7-3843-BA8B-C8E1CB725AF2}" dt="2024-07-17T18:26:54.977" v="37"/>
        <pc:sldMkLst>
          <pc:docMk/>
          <pc:sldMk cId="2136219890" sldId="297"/>
        </pc:sldMkLst>
      </pc:sldChg>
      <pc:sldChg chg="modSp mod">
        <pc:chgData name="Henning Kiss" userId="a0df8af1cba7f864" providerId="LiveId" clId="{EC7417B5-74D7-3843-BA8B-C8E1CB725AF2}" dt="2024-07-17T18:31:02.263" v="99" actId="20577"/>
        <pc:sldMkLst>
          <pc:docMk/>
          <pc:sldMk cId="876160680" sldId="298"/>
        </pc:sldMkLst>
      </pc:sldChg>
      <pc:sldChg chg="modSp mod">
        <pc:chgData name="Henning Kiss" userId="a0df8af1cba7f864" providerId="LiveId" clId="{EC7417B5-74D7-3843-BA8B-C8E1CB725AF2}" dt="2024-07-17T18:27:00.478" v="39"/>
        <pc:sldMkLst>
          <pc:docMk/>
          <pc:sldMk cId="1958233316" sldId="299"/>
        </pc:sldMkLst>
      </pc:sldChg>
      <pc:sldChg chg="modSp mod">
        <pc:chgData name="Henning Kiss" userId="a0df8af1cba7f864" providerId="LiveId" clId="{EC7417B5-74D7-3843-BA8B-C8E1CB725AF2}" dt="2024-07-17T18:31:18.033" v="101" actId="20577"/>
        <pc:sldMkLst>
          <pc:docMk/>
          <pc:sldMk cId="607459822" sldId="300"/>
        </pc:sldMkLst>
      </pc:sldChg>
      <pc:sldChg chg="modSp mod">
        <pc:chgData name="Henning Kiss" userId="a0df8af1cba7f864" providerId="LiveId" clId="{EC7417B5-74D7-3843-BA8B-C8E1CB725AF2}" dt="2024-07-17T18:27:06.679" v="41"/>
        <pc:sldMkLst>
          <pc:docMk/>
          <pc:sldMk cId="812007359" sldId="301"/>
        </pc:sldMkLst>
      </pc:sldChg>
      <pc:sldChg chg="modSp mod">
        <pc:chgData name="Henning Kiss" userId="a0df8af1cba7f864" providerId="LiveId" clId="{EC7417B5-74D7-3843-BA8B-C8E1CB725AF2}" dt="2024-07-17T18:27:10.435" v="42"/>
        <pc:sldMkLst>
          <pc:docMk/>
          <pc:sldMk cId="1490192842" sldId="302"/>
        </pc:sldMkLst>
      </pc:sldChg>
      <pc:sldChg chg="modSp mod">
        <pc:chgData name="Henning Kiss" userId="a0df8af1cba7f864" providerId="LiveId" clId="{EC7417B5-74D7-3843-BA8B-C8E1CB725AF2}" dt="2024-07-17T18:27:13.055" v="43"/>
        <pc:sldMkLst>
          <pc:docMk/>
          <pc:sldMk cId="4848497" sldId="303"/>
        </pc:sldMkLst>
      </pc:sldChg>
    </pc:docChg>
  </pc:docChgLst>
  <pc:docChgLst>
    <pc:chgData name="Henning Kiss" userId="a0df8af1cba7f864" providerId="LiveId" clId="{1F423280-346F-54D6-925F-8C3FA5DEC067}"/>
    <pc:docChg chg="modSld">
      <pc:chgData name="Henning Kiss" userId="a0df8af1cba7f864" providerId="LiveId" clId="{1F423280-346F-54D6-925F-8C3FA5DEC067}" dt="2025-08-21T06:29:36.576" v="43"/>
      <pc:docMkLst>
        <pc:docMk/>
      </pc:docMkLst>
      <pc:sldChg chg="modSp mod">
        <pc:chgData name="Henning Kiss" userId="a0df8af1cba7f864" providerId="LiveId" clId="{1F423280-346F-54D6-925F-8C3FA5DEC067}" dt="2025-08-21T06:27:59.310" v="7" actId="20577"/>
        <pc:sldMkLst>
          <pc:docMk/>
          <pc:sldMk cId="569267127" sldId="256"/>
        </pc:sldMkLst>
        <pc:spChg chg="mod">
          <ac:chgData name="Henning Kiss" userId="a0df8af1cba7f864" providerId="LiveId" clId="{1F423280-346F-54D6-925F-8C3FA5DEC067}" dt="2025-08-21T06:27:59.310" v="7" actId="20577"/>
          <ac:spMkLst>
            <pc:docMk/>
            <pc:sldMk cId="569267127" sldId="256"/>
            <ac:spMk id="2" creationId="{00000000-0000-0000-0000-000000000000}"/>
          </ac:spMkLst>
        </pc:spChg>
      </pc:sldChg>
      <pc:sldChg chg="modSp mod">
        <pc:chgData name="Henning Kiss" userId="a0df8af1cba7f864" providerId="LiveId" clId="{1F423280-346F-54D6-925F-8C3FA5DEC067}" dt="2025-08-21T06:28:06.998" v="17" actId="20577"/>
        <pc:sldMkLst>
          <pc:docMk/>
          <pc:sldMk cId="753880187" sldId="277"/>
        </pc:sldMkLst>
        <pc:spChg chg="mod">
          <ac:chgData name="Henning Kiss" userId="a0df8af1cba7f864" providerId="LiveId" clId="{1F423280-346F-54D6-925F-8C3FA5DEC067}" dt="2025-08-21T06:28:06.998" v="17" actId="20577"/>
          <ac:spMkLst>
            <pc:docMk/>
            <pc:sldMk cId="753880187" sldId="277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13.319" v="18"/>
        <pc:sldMkLst>
          <pc:docMk/>
          <pc:sldMk cId="1052950473" sldId="278"/>
        </pc:sldMkLst>
        <pc:spChg chg="mod">
          <ac:chgData name="Henning Kiss" userId="a0df8af1cba7f864" providerId="LiveId" clId="{1F423280-346F-54D6-925F-8C3FA5DEC067}" dt="2025-08-21T06:28:13.319" v="18"/>
          <ac:spMkLst>
            <pc:docMk/>
            <pc:sldMk cId="1052950473" sldId="278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16.014" v="19"/>
        <pc:sldMkLst>
          <pc:docMk/>
          <pc:sldMk cId="1502930284" sldId="279"/>
        </pc:sldMkLst>
        <pc:spChg chg="mod">
          <ac:chgData name="Henning Kiss" userId="a0df8af1cba7f864" providerId="LiveId" clId="{1F423280-346F-54D6-925F-8C3FA5DEC067}" dt="2025-08-21T06:28:16.014" v="19"/>
          <ac:spMkLst>
            <pc:docMk/>
            <pc:sldMk cId="1502930284" sldId="279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18.879" v="20"/>
        <pc:sldMkLst>
          <pc:docMk/>
          <pc:sldMk cId="756629703" sldId="280"/>
        </pc:sldMkLst>
        <pc:spChg chg="mod">
          <ac:chgData name="Henning Kiss" userId="a0df8af1cba7f864" providerId="LiveId" clId="{1F423280-346F-54D6-925F-8C3FA5DEC067}" dt="2025-08-21T06:28:18.879" v="20"/>
          <ac:spMkLst>
            <pc:docMk/>
            <pc:sldMk cId="756629703" sldId="280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22.280" v="21"/>
        <pc:sldMkLst>
          <pc:docMk/>
          <pc:sldMk cId="109848543" sldId="281"/>
        </pc:sldMkLst>
        <pc:spChg chg="mod">
          <ac:chgData name="Henning Kiss" userId="a0df8af1cba7f864" providerId="LiveId" clId="{1F423280-346F-54D6-925F-8C3FA5DEC067}" dt="2025-08-21T06:28:22.280" v="21"/>
          <ac:spMkLst>
            <pc:docMk/>
            <pc:sldMk cId="109848543" sldId="281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26.052" v="22"/>
        <pc:sldMkLst>
          <pc:docMk/>
          <pc:sldMk cId="260216313" sldId="282"/>
        </pc:sldMkLst>
        <pc:spChg chg="mod">
          <ac:chgData name="Henning Kiss" userId="a0df8af1cba7f864" providerId="LiveId" clId="{1F423280-346F-54D6-925F-8C3FA5DEC067}" dt="2025-08-21T06:28:26.052" v="22"/>
          <ac:spMkLst>
            <pc:docMk/>
            <pc:sldMk cId="260216313" sldId="282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29.194" v="23"/>
        <pc:sldMkLst>
          <pc:docMk/>
          <pc:sldMk cId="1957680170" sldId="283"/>
        </pc:sldMkLst>
        <pc:spChg chg="mod">
          <ac:chgData name="Henning Kiss" userId="a0df8af1cba7f864" providerId="LiveId" clId="{1F423280-346F-54D6-925F-8C3FA5DEC067}" dt="2025-08-21T06:28:29.194" v="23"/>
          <ac:spMkLst>
            <pc:docMk/>
            <pc:sldMk cId="1957680170" sldId="283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32.054" v="24"/>
        <pc:sldMkLst>
          <pc:docMk/>
          <pc:sldMk cId="1356826564" sldId="284"/>
        </pc:sldMkLst>
        <pc:spChg chg="mod">
          <ac:chgData name="Henning Kiss" userId="a0df8af1cba7f864" providerId="LiveId" clId="{1F423280-346F-54D6-925F-8C3FA5DEC067}" dt="2025-08-21T06:28:32.054" v="24"/>
          <ac:spMkLst>
            <pc:docMk/>
            <pc:sldMk cId="1356826564" sldId="284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35.902" v="25"/>
        <pc:sldMkLst>
          <pc:docMk/>
          <pc:sldMk cId="1008140969" sldId="285"/>
        </pc:sldMkLst>
        <pc:spChg chg="mod">
          <ac:chgData name="Henning Kiss" userId="a0df8af1cba7f864" providerId="LiveId" clId="{1F423280-346F-54D6-925F-8C3FA5DEC067}" dt="2025-08-21T06:28:35.902" v="25"/>
          <ac:spMkLst>
            <pc:docMk/>
            <pc:sldMk cId="1008140969" sldId="285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38.862" v="26"/>
        <pc:sldMkLst>
          <pc:docMk/>
          <pc:sldMk cId="1783143281" sldId="286"/>
        </pc:sldMkLst>
        <pc:spChg chg="mod">
          <ac:chgData name="Henning Kiss" userId="a0df8af1cba7f864" providerId="LiveId" clId="{1F423280-346F-54D6-925F-8C3FA5DEC067}" dt="2025-08-21T06:28:38.862" v="26"/>
          <ac:spMkLst>
            <pc:docMk/>
            <pc:sldMk cId="1783143281" sldId="286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42.005" v="27"/>
        <pc:sldMkLst>
          <pc:docMk/>
          <pc:sldMk cId="2007933054" sldId="287"/>
        </pc:sldMkLst>
        <pc:spChg chg="mod">
          <ac:chgData name="Henning Kiss" userId="a0df8af1cba7f864" providerId="LiveId" clId="{1F423280-346F-54D6-925F-8C3FA5DEC067}" dt="2025-08-21T06:28:42.005" v="27"/>
          <ac:spMkLst>
            <pc:docMk/>
            <pc:sldMk cId="2007933054" sldId="287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45.549" v="28"/>
        <pc:sldMkLst>
          <pc:docMk/>
          <pc:sldMk cId="1828825254" sldId="288"/>
        </pc:sldMkLst>
        <pc:spChg chg="mod">
          <ac:chgData name="Henning Kiss" userId="a0df8af1cba7f864" providerId="LiveId" clId="{1F423280-346F-54D6-925F-8C3FA5DEC067}" dt="2025-08-21T06:28:45.549" v="28"/>
          <ac:spMkLst>
            <pc:docMk/>
            <pc:sldMk cId="1828825254" sldId="288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51.689" v="29"/>
        <pc:sldMkLst>
          <pc:docMk/>
          <pc:sldMk cId="1893778564" sldId="289"/>
        </pc:sldMkLst>
        <pc:spChg chg="mod">
          <ac:chgData name="Henning Kiss" userId="a0df8af1cba7f864" providerId="LiveId" clId="{1F423280-346F-54D6-925F-8C3FA5DEC067}" dt="2025-08-21T06:28:51.689" v="29"/>
          <ac:spMkLst>
            <pc:docMk/>
            <pc:sldMk cId="1893778564" sldId="289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54.377" v="30"/>
        <pc:sldMkLst>
          <pc:docMk/>
          <pc:sldMk cId="676896946" sldId="290"/>
        </pc:sldMkLst>
        <pc:spChg chg="mod">
          <ac:chgData name="Henning Kiss" userId="a0df8af1cba7f864" providerId="LiveId" clId="{1F423280-346F-54D6-925F-8C3FA5DEC067}" dt="2025-08-21T06:28:54.377" v="30"/>
          <ac:spMkLst>
            <pc:docMk/>
            <pc:sldMk cId="676896946" sldId="290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57.069" v="31"/>
        <pc:sldMkLst>
          <pc:docMk/>
          <pc:sldMk cId="1421901005" sldId="291"/>
        </pc:sldMkLst>
        <pc:spChg chg="mod">
          <ac:chgData name="Henning Kiss" userId="a0df8af1cba7f864" providerId="LiveId" clId="{1F423280-346F-54D6-925F-8C3FA5DEC067}" dt="2025-08-21T06:28:57.069" v="31"/>
          <ac:spMkLst>
            <pc:docMk/>
            <pc:sldMk cId="1421901005" sldId="291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8:59.895" v="32"/>
        <pc:sldMkLst>
          <pc:docMk/>
          <pc:sldMk cId="1241179103" sldId="292"/>
        </pc:sldMkLst>
        <pc:spChg chg="mod">
          <ac:chgData name="Henning Kiss" userId="a0df8af1cba7f864" providerId="LiveId" clId="{1F423280-346F-54D6-925F-8C3FA5DEC067}" dt="2025-08-21T06:28:59.895" v="32"/>
          <ac:spMkLst>
            <pc:docMk/>
            <pc:sldMk cId="1241179103" sldId="292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02.951" v="33"/>
        <pc:sldMkLst>
          <pc:docMk/>
          <pc:sldMk cId="736025257" sldId="293"/>
        </pc:sldMkLst>
        <pc:spChg chg="mod">
          <ac:chgData name="Henning Kiss" userId="a0df8af1cba7f864" providerId="LiveId" clId="{1F423280-346F-54D6-925F-8C3FA5DEC067}" dt="2025-08-21T06:29:02.951" v="33"/>
          <ac:spMkLst>
            <pc:docMk/>
            <pc:sldMk cId="736025257" sldId="293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05.942" v="34"/>
        <pc:sldMkLst>
          <pc:docMk/>
          <pc:sldMk cId="1978599445" sldId="294"/>
        </pc:sldMkLst>
        <pc:spChg chg="mod">
          <ac:chgData name="Henning Kiss" userId="a0df8af1cba7f864" providerId="LiveId" clId="{1F423280-346F-54D6-925F-8C3FA5DEC067}" dt="2025-08-21T06:29:05.942" v="34"/>
          <ac:spMkLst>
            <pc:docMk/>
            <pc:sldMk cId="1978599445" sldId="294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10.808" v="35"/>
        <pc:sldMkLst>
          <pc:docMk/>
          <pc:sldMk cId="1054212000" sldId="295"/>
        </pc:sldMkLst>
        <pc:spChg chg="mod">
          <ac:chgData name="Henning Kiss" userId="a0df8af1cba7f864" providerId="LiveId" clId="{1F423280-346F-54D6-925F-8C3FA5DEC067}" dt="2025-08-21T06:29:10.808" v="35"/>
          <ac:spMkLst>
            <pc:docMk/>
            <pc:sldMk cId="1054212000" sldId="295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14.056" v="36"/>
        <pc:sldMkLst>
          <pc:docMk/>
          <pc:sldMk cId="1548390719" sldId="296"/>
        </pc:sldMkLst>
        <pc:spChg chg="mod">
          <ac:chgData name="Henning Kiss" userId="a0df8af1cba7f864" providerId="LiveId" clId="{1F423280-346F-54D6-925F-8C3FA5DEC067}" dt="2025-08-21T06:29:14.056" v="36"/>
          <ac:spMkLst>
            <pc:docMk/>
            <pc:sldMk cId="1548390719" sldId="296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16.880" v="37"/>
        <pc:sldMkLst>
          <pc:docMk/>
          <pc:sldMk cId="2136219890" sldId="297"/>
        </pc:sldMkLst>
        <pc:spChg chg="mod">
          <ac:chgData name="Henning Kiss" userId="a0df8af1cba7f864" providerId="LiveId" clId="{1F423280-346F-54D6-925F-8C3FA5DEC067}" dt="2025-08-21T06:29:16.880" v="37"/>
          <ac:spMkLst>
            <pc:docMk/>
            <pc:sldMk cId="2136219890" sldId="297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20.036" v="38"/>
        <pc:sldMkLst>
          <pc:docMk/>
          <pc:sldMk cId="876160680" sldId="298"/>
        </pc:sldMkLst>
        <pc:spChg chg="mod">
          <ac:chgData name="Henning Kiss" userId="a0df8af1cba7f864" providerId="LiveId" clId="{1F423280-346F-54D6-925F-8C3FA5DEC067}" dt="2025-08-21T06:29:20.036" v="38"/>
          <ac:spMkLst>
            <pc:docMk/>
            <pc:sldMk cId="876160680" sldId="298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22.913" v="39"/>
        <pc:sldMkLst>
          <pc:docMk/>
          <pc:sldMk cId="1958233316" sldId="299"/>
        </pc:sldMkLst>
        <pc:spChg chg="mod">
          <ac:chgData name="Henning Kiss" userId="a0df8af1cba7f864" providerId="LiveId" clId="{1F423280-346F-54D6-925F-8C3FA5DEC067}" dt="2025-08-21T06:29:22.913" v="39"/>
          <ac:spMkLst>
            <pc:docMk/>
            <pc:sldMk cId="1958233316" sldId="299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27.549" v="40"/>
        <pc:sldMkLst>
          <pc:docMk/>
          <pc:sldMk cId="607459822" sldId="300"/>
        </pc:sldMkLst>
        <pc:spChg chg="mod">
          <ac:chgData name="Henning Kiss" userId="a0df8af1cba7f864" providerId="LiveId" clId="{1F423280-346F-54D6-925F-8C3FA5DEC067}" dt="2025-08-21T06:29:27.549" v="40"/>
          <ac:spMkLst>
            <pc:docMk/>
            <pc:sldMk cId="607459822" sldId="300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30.622" v="41"/>
        <pc:sldMkLst>
          <pc:docMk/>
          <pc:sldMk cId="812007359" sldId="301"/>
        </pc:sldMkLst>
        <pc:spChg chg="mod">
          <ac:chgData name="Henning Kiss" userId="a0df8af1cba7f864" providerId="LiveId" clId="{1F423280-346F-54D6-925F-8C3FA5DEC067}" dt="2025-08-21T06:29:30.622" v="41"/>
          <ac:spMkLst>
            <pc:docMk/>
            <pc:sldMk cId="812007359" sldId="301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33.696" v="42"/>
        <pc:sldMkLst>
          <pc:docMk/>
          <pc:sldMk cId="1490192842" sldId="302"/>
        </pc:sldMkLst>
        <pc:spChg chg="mod">
          <ac:chgData name="Henning Kiss" userId="a0df8af1cba7f864" providerId="LiveId" clId="{1F423280-346F-54D6-925F-8C3FA5DEC067}" dt="2025-08-21T06:29:33.696" v="42"/>
          <ac:spMkLst>
            <pc:docMk/>
            <pc:sldMk cId="1490192842" sldId="302"/>
            <ac:spMk id="3" creationId="{00000000-0000-0000-0000-000000000000}"/>
          </ac:spMkLst>
        </pc:spChg>
      </pc:sldChg>
      <pc:sldChg chg="modSp">
        <pc:chgData name="Henning Kiss" userId="a0df8af1cba7f864" providerId="LiveId" clId="{1F423280-346F-54D6-925F-8C3FA5DEC067}" dt="2025-08-21T06:29:36.576" v="43"/>
        <pc:sldMkLst>
          <pc:docMk/>
          <pc:sldMk cId="4848497" sldId="303"/>
        </pc:sldMkLst>
        <pc:spChg chg="mod">
          <ac:chgData name="Henning Kiss" userId="a0df8af1cba7f864" providerId="LiveId" clId="{1F423280-346F-54D6-925F-8C3FA5DEC067}" dt="2025-08-21T06:29:36.576" v="43"/>
          <ac:spMkLst>
            <pc:docMk/>
            <pc:sldMk cId="4848497" sldId="303"/>
            <ac:spMk id="3" creationId="{00000000-0000-0000-0000-000000000000}"/>
          </ac:spMkLst>
        </pc:spChg>
      </pc:sldChg>
    </pc:docChg>
  </pc:docChgLst>
  <pc:docChgLst>
    <pc:chgData name="Henning Kiss" userId="a0df8af1cba7f864" providerId="LiveId" clId="{BC8EA90C-7E9F-6243-8A77-A2530370964C}"/>
    <pc:docChg chg="modSld">
      <pc:chgData name="Henning Kiss" userId="a0df8af1cba7f864" providerId="LiveId" clId="{BC8EA90C-7E9F-6243-8A77-A2530370964C}" dt="2022-06-01T17:43:30.323" v="120" actId="20577"/>
      <pc:docMkLst>
        <pc:docMk/>
      </pc:docMkLst>
      <pc:sldChg chg="modSp mod">
        <pc:chgData name="Henning Kiss" userId="a0df8af1cba7f864" providerId="LiveId" clId="{BC8EA90C-7E9F-6243-8A77-A2530370964C}" dt="2022-06-01T17:39:57.928" v="7" actId="20577"/>
        <pc:sldMkLst>
          <pc:docMk/>
          <pc:sldMk cId="569267127" sldId="256"/>
        </pc:sldMkLst>
      </pc:sldChg>
      <pc:sldChg chg="modSp mod">
        <pc:chgData name="Henning Kiss" userId="a0df8af1cba7f864" providerId="LiveId" clId="{BC8EA90C-7E9F-6243-8A77-A2530370964C}" dt="2022-06-01T17:42:03.183" v="44" actId="20577"/>
        <pc:sldMkLst>
          <pc:docMk/>
          <pc:sldMk cId="753880187" sldId="277"/>
        </pc:sldMkLst>
      </pc:sldChg>
      <pc:sldChg chg="modSp">
        <pc:chgData name="Henning Kiss" userId="a0df8af1cba7f864" providerId="LiveId" clId="{BC8EA90C-7E9F-6243-8A77-A2530370964C}" dt="2022-06-01T17:40:11.792" v="18"/>
        <pc:sldMkLst>
          <pc:docMk/>
          <pc:sldMk cId="1052950473" sldId="278"/>
        </pc:sldMkLst>
      </pc:sldChg>
      <pc:sldChg chg="modSp">
        <pc:chgData name="Henning Kiss" userId="a0df8af1cba7f864" providerId="LiveId" clId="{BC8EA90C-7E9F-6243-8A77-A2530370964C}" dt="2022-06-01T17:43:00.644" v="116" actId="20577"/>
        <pc:sldMkLst>
          <pc:docMk/>
          <pc:sldMk cId="1502930284" sldId="279"/>
        </pc:sldMkLst>
      </pc:sldChg>
      <pc:sldChg chg="modSp">
        <pc:chgData name="Henning Kiss" userId="a0df8af1cba7f864" providerId="LiveId" clId="{BC8EA90C-7E9F-6243-8A77-A2530370964C}" dt="2022-06-01T17:43:13.163" v="119" actId="20577"/>
        <pc:sldMkLst>
          <pc:docMk/>
          <pc:sldMk cId="756629703" sldId="280"/>
        </pc:sldMkLst>
      </pc:sldChg>
      <pc:sldChg chg="modSp">
        <pc:chgData name="Henning Kiss" userId="a0df8af1cba7f864" providerId="LiveId" clId="{BC8EA90C-7E9F-6243-8A77-A2530370964C}" dt="2022-06-01T17:43:30.323" v="120" actId="20577"/>
        <pc:sldMkLst>
          <pc:docMk/>
          <pc:sldMk cId="109848543" sldId="281"/>
        </pc:sldMkLst>
      </pc:sldChg>
      <pc:sldChg chg="modSp">
        <pc:chgData name="Henning Kiss" userId="a0df8af1cba7f864" providerId="LiveId" clId="{BC8EA90C-7E9F-6243-8A77-A2530370964C}" dt="2022-06-01T17:40:25.849" v="22"/>
        <pc:sldMkLst>
          <pc:docMk/>
          <pc:sldMk cId="260216313" sldId="282"/>
        </pc:sldMkLst>
      </pc:sldChg>
      <pc:sldChg chg="modSp">
        <pc:chgData name="Henning Kiss" userId="a0df8af1cba7f864" providerId="LiveId" clId="{BC8EA90C-7E9F-6243-8A77-A2530370964C}" dt="2022-06-01T17:40:32.179" v="23"/>
        <pc:sldMkLst>
          <pc:docMk/>
          <pc:sldMk cId="1957680170" sldId="283"/>
        </pc:sldMkLst>
      </pc:sldChg>
      <pc:sldChg chg="modSp">
        <pc:chgData name="Henning Kiss" userId="a0df8af1cba7f864" providerId="LiveId" clId="{BC8EA90C-7E9F-6243-8A77-A2530370964C}" dt="2022-06-01T17:40:35.263" v="24"/>
        <pc:sldMkLst>
          <pc:docMk/>
          <pc:sldMk cId="1356826564" sldId="284"/>
        </pc:sldMkLst>
      </pc:sldChg>
      <pc:sldChg chg="modSp">
        <pc:chgData name="Henning Kiss" userId="a0df8af1cba7f864" providerId="LiveId" clId="{BC8EA90C-7E9F-6243-8A77-A2530370964C}" dt="2022-06-01T17:40:39.081" v="25"/>
        <pc:sldMkLst>
          <pc:docMk/>
          <pc:sldMk cId="1008140969" sldId="285"/>
        </pc:sldMkLst>
      </pc:sldChg>
      <pc:sldChg chg="modSp">
        <pc:chgData name="Henning Kiss" userId="a0df8af1cba7f864" providerId="LiveId" clId="{BC8EA90C-7E9F-6243-8A77-A2530370964C}" dt="2022-06-01T17:40:42.183" v="26"/>
        <pc:sldMkLst>
          <pc:docMk/>
          <pc:sldMk cId="1783143281" sldId="286"/>
        </pc:sldMkLst>
      </pc:sldChg>
      <pc:sldChg chg="modSp">
        <pc:chgData name="Henning Kiss" userId="a0df8af1cba7f864" providerId="LiveId" clId="{BC8EA90C-7E9F-6243-8A77-A2530370964C}" dt="2022-06-01T17:40:45.362" v="27"/>
        <pc:sldMkLst>
          <pc:docMk/>
          <pc:sldMk cId="2007933054" sldId="287"/>
        </pc:sldMkLst>
      </pc:sldChg>
      <pc:sldChg chg="modSp">
        <pc:chgData name="Henning Kiss" userId="a0df8af1cba7f864" providerId="LiveId" clId="{BC8EA90C-7E9F-6243-8A77-A2530370964C}" dt="2022-06-01T17:40:48.881" v="28"/>
        <pc:sldMkLst>
          <pc:docMk/>
          <pc:sldMk cId="1828825254" sldId="288"/>
        </pc:sldMkLst>
      </pc:sldChg>
      <pc:sldChg chg="modSp">
        <pc:chgData name="Henning Kiss" userId="a0df8af1cba7f864" providerId="LiveId" clId="{BC8EA90C-7E9F-6243-8A77-A2530370964C}" dt="2022-06-01T17:40:54.062" v="29"/>
        <pc:sldMkLst>
          <pc:docMk/>
          <pc:sldMk cId="1893778564" sldId="289"/>
        </pc:sldMkLst>
      </pc:sldChg>
      <pc:sldChg chg="modSp">
        <pc:chgData name="Henning Kiss" userId="a0df8af1cba7f864" providerId="LiveId" clId="{BC8EA90C-7E9F-6243-8A77-A2530370964C}" dt="2022-06-01T17:40:57.270" v="30"/>
        <pc:sldMkLst>
          <pc:docMk/>
          <pc:sldMk cId="676896946" sldId="290"/>
        </pc:sldMkLst>
      </pc:sldChg>
      <pc:sldChg chg="modSp">
        <pc:chgData name="Henning Kiss" userId="a0df8af1cba7f864" providerId="LiveId" clId="{BC8EA90C-7E9F-6243-8A77-A2530370964C}" dt="2022-06-01T17:41:00.530" v="31"/>
        <pc:sldMkLst>
          <pc:docMk/>
          <pc:sldMk cId="1421901005" sldId="291"/>
        </pc:sldMkLst>
      </pc:sldChg>
      <pc:sldChg chg="modSp">
        <pc:chgData name="Henning Kiss" userId="a0df8af1cba7f864" providerId="LiveId" clId="{BC8EA90C-7E9F-6243-8A77-A2530370964C}" dt="2022-06-01T17:41:05.775" v="32"/>
        <pc:sldMkLst>
          <pc:docMk/>
          <pc:sldMk cId="1241179103" sldId="292"/>
        </pc:sldMkLst>
      </pc:sldChg>
      <pc:sldChg chg="modSp">
        <pc:chgData name="Henning Kiss" userId="a0df8af1cba7f864" providerId="LiveId" clId="{BC8EA90C-7E9F-6243-8A77-A2530370964C}" dt="2022-06-01T17:41:09.549" v="33"/>
        <pc:sldMkLst>
          <pc:docMk/>
          <pc:sldMk cId="736025257" sldId="293"/>
        </pc:sldMkLst>
      </pc:sldChg>
      <pc:sldChg chg="modSp">
        <pc:chgData name="Henning Kiss" userId="a0df8af1cba7f864" providerId="LiveId" clId="{BC8EA90C-7E9F-6243-8A77-A2530370964C}" dt="2022-06-01T17:41:13.720" v="34"/>
        <pc:sldMkLst>
          <pc:docMk/>
          <pc:sldMk cId="1978599445" sldId="294"/>
        </pc:sldMkLst>
      </pc:sldChg>
      <pc:sldChg chg="modSp">
        <pc:chgData name="Henning Kiss" userId="a0df8af1cba7f864" providerId="LiveId" clId="{BC8EA90C-7E9F-6243-8A77-A2530370964C}" dt="2022-06-01T17:41:16.720" v="35"/>
        <pc:sldMkLst>
          <pc:docMk/>
          <pc:sldMk cId="1054212000" sldId="295"/>
        </pc:sldMkLst>
      </pc:sldChg>
      <pc:sldChg chg="modSp">
        <pc:chgData name="Henning Kiss" userId="a0df8af1cba7f864" providerId="LiveId" clId="{BC8EA90C-7E9F-6243-8A77-A2530370964C}" dt="2022-06-01T17:41:20.586" v="36"/>
        <pc:sldMkLst>
          <pc:docMk/>
          <pc:sldMk cId="1548390719" sldId="296"/>
        </pc:sldMkLst>
      </pc:sldChg>
      <pc:sldChg chg="modSp">
        <pc:chgData name="Henning Kiss" userId="a0df8af1cba7f864" providerId="LiveId" clId="{BC8EA90C-7E9F-6243-8A77-A2530370964C}" dt="2022-06-01T17:41:24.470" v="37"/>
        <pc:sldMkLst>
          <pc:docMk/>
          <pc:sldMk cId="2136219890" sldId="297"/>
        </pc:sldMkLst>
      </pc:sldChg>
      <pc:sldChg chg="modSp">
        <pc:chgData name="Henning Kiss" userId="a0df8af1cba7f864" providerId="LiveId" clId="{BC8EA90C-7E9F-6243-8A77-A2530370964C}" dt="2022-06-01T17:41:29.129" v="38"/>
        <pc:sldMkLst>
          <pc:docMk/>
          <pc:sldMk cId="876160680" sldId="298"/>
        </pc:sldMkLst>
      </pc:sldChg>
      <pc:sldChg chg="modSp">
        <pc:chgData name="Henning Kiss" userId="a0df8af1cba7f864" providerId="LiveId" clId="{BC8EA90C-7E9F-6243-8A77-A2530370964C}" dt="2022-06-01T17:41:32.304" v="39"/>
        <pc:sldMkLst>
          <pc:docMk/>
          <pc:sldMk cId="1958233316" sldId="299"/>
        </pc:sldMkLst>
      </pc:sldChg>
      <pc:sldChg chg="modSp">
        <pc:chgData name="Henning Kiss" userId="a0df8af1cba7f864" providerId="LiveId" clId="{BC8EA90C-7E9F-6243-8A77-A2530370964C}" dt="2022-06-01T17:41:36.029" v="40"/>
        <pc:sldMkLst>
          <pc:docMk/>
          <pc:sldMk cId="607459822" sldId="300"/>
        </pc:sldMkLst>
      </pc:sldChg>
      <pc:sldChg chg="modSp">
        <pc:chgData name="Henning Kiss" userId="a0df8af1cba7f864" providerId="LiveId" clId="{BC8EA90C-7E9F-6243-8A77-A2530370964C}" dt="2022-06-01T17:41:39.308" v="41"/>
        <pc:sldMkLst>
          <pc:docMk/>
          <pc:sldMk cId="812007359" sldId="301"/>
        </pc:sldMkLst>
      </pc:sldChg>
      <pc:sldChg chg="modSp">
        <pc:chgData name="Henning Kiss" userId="a0df8af1cba7f864" providerId="LiveId" clId="{BC8EA90C-7E9F-6243-8A77-A2530370964C}" dt="2022-06-01T17:41:42.527" v="42"/>
        <pc:sldMkLst>
          <pc:docMk/>
          <pc:sldMk cId="1490192842" sldId="302"/>
        </pc:sldMkLst>
      </pc:sldChg>
      <pc:sldChg chg="modSp">
        <pc:chgData name="Henning Kiss" userId="a0df8af1cba7f864" providerId="LiveId" clId="{BC8EA90C-7E9F-6243-8A77-A2530370964C}" dt="2022-06-01T17:41:46.841" v="43"/>
        <pc:sldMkLst>
          <pc:docMk/>
          <pc:sldMk cId="4848497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14C6A-EB18-46A0-A612-B77105F60B9D}" type="datetimeFigureOut">
              <a:rPr lang="de-DE" smtClean="0"/>
              <a:t>03.09.26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97353-07D3-4549-9212-8D4A78C447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8871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7956376" cy="4068601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7020272" y="1700808"/>
            <a:ext cx="2123728" cy="4068601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 userDrawn="1"/>
        </p:nvSpPr>
        <p:spPr>
          <a:xfrm>
            <a:off x="4860032" y="2069232"/>
            <a:ext cx="2123728" cy="2511896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458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57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Henning\Desktop\Unbenannt-1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6632"/>
            <a:ext cx="2424081" cy="114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2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Arial" pitchFamily="34" charset="0"/>
        <a:buChar char="•"/>
        <a:tabLst>
          <a:tab pos="355600" algn="l"/>
          <a:tab pos="723900" algn="l"/>
          <a:tab pos="1079500" algn="l"/>
          <a:tab pos="1435100" algn="l"/>
          <a:tab pos="1879600" algn="l"/>
          <a:tab pos="2336800" algn="l"/>
          <a:tab pos="2870200" algn="l"/>
          <a:tab pos="3403600" algn="l"/>
          <a:tab pos="3860800" algn="l"/>
          <a:tab pos="4305300" algn="l"/>
          <a:tab pos="4749800" algn="l"/>
        </a:tabLst>
        <a:defRPr sz="2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spcBef>
          <a:spcPts val="0"/>
        </a:spcBef>
        <a:buFont typeface="Arial" pitchFamily="34" charset="0"/>
        <a:buChar char="–"/>
        <a:tabLst>
          <a:tab pos="355600" algn="l"/>
          <a:tab pos="723900" algn="l"/>
          <a:tab pos="1079500" algn="l"/>
          <a:tab pos="1435100" algn="l"/>
          <a:tab pos="1879600" algn="l"/>
          <a:tab pos="2336800" algn="l"/>
          <a:tab pos="2870200" algn="l"/>
          <a:tab pos="3403600" algn="l"/>
          <a:tab pos="3860800" algn="l"/>
          <a:tab pos="4305300" algn="l"/>
          <a:tab pos="4749800" algn="l"/>
        </a:tabLst>
        <a:defRPr sz="2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0" indent="0" algn="l" defTabSz="914400" rtl="0" eaLnBrk="1" latinLnBrk="0" hangingPunct="1">
        <a:spcBef>
          <a:spcPts val="0"/>
        </a:spcBef>
        <a:buFont typeface="Arial" pitchFamily="34" charset="0"/>
        <a:buChar char="•"/>
        <a:tabLst>
          <a:tab pos="355600" algn="l"/>
          <a:tab pos="723900" algn="l"/>
          <a:tab pos="1079500" algn="l"/>
          <a:tab pos="1435100" algn="l"/>
          <a:tab pos="1879600" algn="l"/>
          <a:tab pos="2336800" algn="l"/>
          <a:tab pos="2870200" algn="l"/>
          <a:tab pos="3403600" algn="l"/>
          <a:tab pos="3860800" algn="l"/>
          <a:tab pos="4305300" algn="l"/>
          <a:tab pos="4749800" algn="l"/>
        </a:tabLst>
        <a:defRPr sz="2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spcBef>
          <a:spcPts val="0"/>
        </a:spcBef>
        <a:buFont typeface="Arial" pitchFamily="34" charset="0"/>
        <a:buChar char="–"/>
        <a:tabLst>
          <a:tab pos="355600" algn="l"/>
          <a:tab pos="723900" algn="l"/>
          <a:tab pos="1079500" algn="l"/>
          <a:tab pos="1435100" algn="l"/>
          <a:tab pos="1879600" algn="l"/>
          <a:tab pos="2336800" algn="l"/>
          <a:tab pos="2870200" algn="l"/>
          <a:tab pos="3403600" algn="l"/>
          <a:tab pos="3860800" algn="l"/>
          <a:tab pos="4305300" algn="l"/>
          <a:tab pos="4749800" algn="l"/>
        </a:tabLst>
        <a:defRPr sz="2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spcBef>
          <a:spcPts val="0"/>
        </a:spcBef>
        <a:buFont typeface="Arial" pitchFamily="34" charset="0"/>
        <a:buChar char="»"/>
        <a:tabLst>
          <a:tab pos="355600" algn="l"/>
          <a:tab pos="723900" algn="l"/>
          <a:tab pos="1079500" algn="l"/>
          <a:tab pos="1435100" algn="l"/>
          <a:tab pos="1879600" algn="l"/>
          <a:tab pos="2336800" algn="l"/>
          <a:tab pos="2870200" algn="l"/>
          <a:tab pos="3403600" algn="l"/>
          <a:tab pos="3860800" algn="l"/>
          <a:tab pos="4305300" algn="l"/>
          <a:tab pos="4749800" algn="l"/>
        </a:tabLst>
        <a:defRPr sz="2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148064" y="3284984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Frutiger LT 57 Cn" pitchFamily="34" charset="0"/>
              </a:rPr>
              <a:t>Zivilrechtsklausur vom 03.09.2026</a:t>
            </a:r>
          </a:p>
        </p:txBody>
      </p:sp>
    </p:spTree>
    <p:extLst>
      <p:ext uri="{BB962C8B-B14F-4D97-AF65-F5344CB8AC3E}">
        <p14:creationId xmlns:p14="http://schemas.microsoft.com/office/powerpoint/2010/main" val="5692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F.	§ 812 Abs. 1 S.1, 1.Var.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I.	Anspruch entstanden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1.	B-KG etwas erlangt?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(+), Eigentum und Besitz an den 50 Liegesofas des				Modells Knorke 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elegance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2.	durch Leistung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(+), bewusst und zweckgerichtet zur Tilgung der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meintlichen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(?) Schuld aus dem Kaufvertrag.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3.	ohne rechtlichen Grund?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Rechtsgrund kann hier nur der Kaufvertrag über 				die 50 Liegesofas sein.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dieser ist aber nur über die 50 Modelle Knorke 					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standard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 geschlossen worden.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Rechtsgrund auch für die gelieferten 50 Stück?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00814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196752"/>
            <a:ext cx="892899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grds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. (+), denn ansonsten könnte ein Verkäufer					die gelieferte Ware im Falle eines Mangels 						(=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peius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 oder eines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aliuds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einfach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zurückfor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dern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und sich damit der Verkäufergewähr-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leistung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nach § 437 Nr. 1 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3 entziehen; das darf					nicht sein.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hier Ausnahme?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(1)	durch Anfechtung der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Tilgungsbestimmg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d.h. „Kappung“ der Verbindung von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Leistg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und Rechtsgrund?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(-), wird zwar vertreten, würde aber voraus-						setzen, dass stets eine Tilgungsbestimmung						getroffen würde; versagt aber nach der 							Theorie der realen Leistungsbewirkung (arg						§ 366 Abs. 1 und Abs. 2)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78314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45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(2)	andere Begründung?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(+), der Ausschluss des § 812 für den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Verkäu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fer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soll dem Käufer seine Gewährleistungs-						rechte erhalten; diese Frage stellt sich nicht,						wenn der Käufer überhaupt keine Gewähr-						leistungsrechte geltend zu machen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beab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sichtigen kann, d.h. beim höherwertigen 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aliud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(oder bei Verletzung der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Rügeoblie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genheit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nach § 377 Abs. 2 HGB).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so hier.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=&gt;also bildet der Kaufvertrag hier (!) keinen Rechts-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grund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für die 50 höherwertigen Modelle.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=&gt;also Anspruch aus § 812 Abs. 1 S.1, 1.Var. entstanden.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II.	Anspruch erloschen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200793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(-), nichts ersichtlich.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III.	Anspruch durchsetzbar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(+), aber nur Zug um Zug gegen Lieferung der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geschul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deten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50 Modelle Knorke 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standard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 (§§ 369 Abs. 1 			S.1 HGB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iVm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439 Abs. 1).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G.	Ergebnis zur 1. Frage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Die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kann Rückübereignung der gelieferten Sofas	gegen Lieferung der geschuldeten Sofas von der B-KG		verlangen.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Frutiger Linotype" pitchFamily="34" charset="0"/>
            </a:endParaRP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2. Frage: Bezahlung der 50 zerstörten Couches, K-</a:t>
            </a:r>
            <a:r>
              <a:rPr lang="de-DE" sz="24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-&gt; F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A.	§§ 433 Abs. 2 </a:t>
            </a:r>
            <a:r>
              <a:rPr lang="de-DE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iVm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161 Abs. 2, 126 S.1 HGB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I.	Anspruch entstanden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1.	Tatbestand des § 433 Abs. 2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B-KG?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82882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Kaufvertrag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B-KG über die 50 Couches?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erneut wurde die B-KG wirksam von G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vertre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ten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(vgl. oben), § 161 Abs. 2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iVm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§ 124 Abs.1 HGB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wirksam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keine Bedenken.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=&gt;also § 433 Abs. 2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iHv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Euro 75.000,- gegen die B-KG				entstanden.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2.	Tatbestand der §§ 161 Abs. 2, 126 S.1 HGB?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(-), wie bereits oben dargestellt, ist F schon vor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gründung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der Schuld (20. bis 28.06.) aus der B-KG				am 04.01. wirksam ausgeschieden; die Eintragung in			das Handelsregister wirkte nur deklaratorisch.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II.	Ergebnis: §§ 433 Abs. 2, 161 Abs. 2, 126 S.1 HGB (-)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B.	§§ 433 Abs. 2 </a:t>
            </a:r>
            <a:r>
              <a:rPr lang="de-DE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iVm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15 Abs. 1, 161 Abs. 2, 126 S.1 HGB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89377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I.	Anspruch entstanden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1.	Tatbestand des § 433 Abs. 2 im Verhältnis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und			B-KG bezüglich der 50 Couches?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(+), s. soeben.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2.	Tatbestand des § 15 Abs. 1 HGB (dahingehend, dass			F als persönlich haftender Gesellschafter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iSd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§§ 161			Abs. 2, 126 S.1 HGB gilt)?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Einzutragende Tatsache?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Ausscheiden aus der KG, §§ 161 Abs. 2, 106 					Abs. 6 HGB.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nicht eingetragen und bekannt gemacht?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c)	in Angelegenheiten des Kaufmanns?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B-KG wird wie Kaufmann behandelt, § 6 Abs. 1.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67689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d)	keine Kenntnis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von der Unrichtigkeit?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dort wusste man nichts von dem Ausscheiden				des F aus der B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KG.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teleologisch (s. auch § 15 Abs. 4 HGB): im 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schäftsverkehr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hier geht es um einen Kaufvertrag.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=&gt;also Tatbestand des § 15 Abs. 1 HGB (+), F gilt als				nicht ausgeschieden.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f)	teleologische Reduktion des § 15 Abs. 1 HGB?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Arg: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iRd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Stellvertretung wurde F so behandelt, als				sei er ausgeschieden (so dass G die B-KG allein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treten konnte); hier soll F nun so behandelt wer-				den, als sei er nicht ausgeschieden; „pickt“ man 				sich so nicht die Rosinen heraus?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42190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Meinung 1: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eine solche 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Rosinenpickerei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 ist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unzu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lässig, Verstoß gegen § 242: es handelt sich um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wi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dersprüchliches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Verhalten.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Meinung 2: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die 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Rosinenpickerei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 ist bloße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Geset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zesanwendung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und nicht widersprüchlich, da sie				unterschiedliche Fragestellungen betrifft (sog. 					Meistbegünstigungs- oder „Rosinentheorie“)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besser vertretbar (und 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ganz </a:t>
            </a:r>
            <a:r>
              <a:rPr lang="de-DE" sz="24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hM</a:t>
            </a:r>
            <a:r>
              <a:rPr lang="de-DE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ist Meinung 2, da				ein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venire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contra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factum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proprium tatsächlich					nicht erkennbar ist, § 242 also nicht passt.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=&gt;	also keine teleologische Reduktion des § 15						Abs. 1 HGB.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=&gt;also Anspruch aus §§ 433 Abs. 2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iVm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15 Abs. 1 HGB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gen F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iHv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Euro 75.000,- entstanden.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24117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196752"/>
            <a:ext cx="8928992" cy="5763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II.	Anspruch erloschen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1.	gemäß § 326 Abs. 1 S.1?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kann sich F hierauf überhaupt berufen?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§§ 161 Abs. 2, 128 Abs. 1 HGB.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Gegenseitiger Vertrag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B-KG?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s.o.: Kaufvertrag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c)	Unmöglichkeit auf Seiten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kann sich hier nur aus § 275 Abs. 1 ergeben.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Schuldverhältnis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B-KG?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(+), aus § 433 Abs. 1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Stückschuld?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(1)	zunächst (-), Gattungsschuld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iSd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§ 243.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(2)	Untergang der ganzen Gattung?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(-), nicht ersichtlich.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73602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196752"/>
            <a:ext cx="8928992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(3)	Konkretisierung zur Stückschuld?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gemäß § 243 Abs. 2?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(a)	Lag eine Hol-, Schick- oder Bringschuld							vor?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hier Schickschuld, arg § 269 Abs. 1 und 3.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(b)	Hatte die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im Zeitpunkt des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Un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tergangs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bereits alles zur Leistung ihrer-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seits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Erforderliche getan?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(+), Aussonderung und „auf den Weg 							gebracht“.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=&gt;	also Konkretisierung gemäß § 243 Abs. 2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(4)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Nichtherbeiführbarkeit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des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LeistErfolges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(+), konkretisierte Couches sind zerstört.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=&gt;	also § 275 Abs. 1 (+)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97859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1. Frage: K-</a:t>
            </a:r>
            <a:r>
              <a:rPr lang="de-DE" sz="24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-&gt; B-KG, Rückgabe der 50 Liegesofas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A.	§§ 439 Abs. 6, 346 Abs. 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I.	Anspruch entstanden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1.	Kaufvertrag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B-KG über die 50 Liegesofas?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(+), mit Bestellung vom 20.06. und spätestens durch			Annahme vom 28.06., allerdings nur, wenn G die 				B-KG dabei wirksam vertreten hat, § 164 Abs. 1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eigene Willenserklärung des 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im Namen der B-KG?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sogar ausdrücklich, § 164 Abs. 1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c)	mit Vertretungsmacht?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Wie ist die Stellvertretung bei der Kommandit-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gesellschaft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grds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. gestaltet?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75388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196752"/>
            <a:ext cx="8928992" cy="5763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d)	Rechtsfolge des § 326 Abs. 1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grds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: Anspruch auf den Kaufpreis erlischt.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hier Ausnahme?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(1)	gemäß § 326 Abs. 2 S.1?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(-), kein Fall ersichtlich.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(2)	gemäß § 446 S.1 oder S.3?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(-)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(3)	gemäß § 447 Abs. 1?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(a)	anwendbar?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(+), kein Fall von § 475 Abs. 2.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(b)	Schickschuld?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(+), s.o.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(c)	auf „Verlangen“ (=Bitte) des Käufers?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(+), auf Wunsch der B-KG versandt.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0542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196752"/>
            <a:ext cx="892899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(d)	„zufälliger Untergang“?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Untergang =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Unmöglichkeit,hier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(+)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zufällig?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maßgeblich, ob die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sich ein								Verschulden des Fahrers Y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zurech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nen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lassen muss.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das ist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str.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Frutiger Linotype" pitchFamily="34" charset="0"/>
            </a:endParaRP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Meinung 1: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(-), Y ist nicht Erfüllungs-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gehilfe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, da Transport von der 									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nicht geschuldet war.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Meinung 2: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(+), Y war Erfüllungs-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gehilfe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nicht beim Transport, wohl								aber bei der Aufbewahrung (als Ne-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benpflicht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); das reicht für § 447.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54839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45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</a:t>
            </a:r>
            <a:r>
              <a:rPr lang="de-DE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Meinung 3: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(-), Y war nicht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Erfül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lungsgehilfe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beim Transport; war er								Erfüllungsgehilfe bei der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Aufbe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wahrung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, gibt es allenfalls eine Er-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satzpflicht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aus §§ 280 								Abs. 1, 241 Abs. 2; mit § 447 Abs. 1								hat dies aber nichts zu tun.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=&gt; beste Argumente für Meinung 3									(s. aber RGZ 96, 258 ff.).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=&gt;	also zufälliger Untergang (+).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Übergabe an die Transportperson?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(+), mit Übergabe an Y.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(f)	teleologisch: Realisierung einer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typi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schen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Transportgefahr?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213621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(+), Fahrfehler.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=&gt;	also § 447 Abs. 1 (+)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=&gt;also ist der Anspruch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aus § 433 Abs. 2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iVm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§ 15 Abs. 1 HGB nicht nach § 326 Abs. 1 S.1					erloschen.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2.	Aufrechnung mit Gegenanspruch, §§ 387ff?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(-), ungeachtet der Frage, ob ein solcher Anspruch				besteht, da F nicht aufrechnen kann (allenfalls die				B-KG).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=&gt;also Anspruch nicht erloschen.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III.	Anspruch durchsetzbar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1.	Zurückbehaltungsrecht gemäß § 320 Abs. 1 S.1?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Kann F sich hierauf berufen?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§ 128 Abs. 1 HGB.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87616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Zurückbehaltungsrecht der B-KG gemäß § 320?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wenn synallagmatischer Gegenanspruch gegen				die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besteht.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aus § 433 Abs. 1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(-), erloschen nach § 275 Abs. 1 (s.o.)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aus § 285 Abs. 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(-), dieser wäre zwar synallagmatisch (arg 						§ 326 Abs. 3 S.1), jedoch bestünde kein An-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spruch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gegen ihren Angestellten						Y aus § 280 Abs. 1 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iVm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DSL), da Y nach den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Grds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. des innerbetrieblichen Schadensaus-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gleichs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bei leichter Fahrlässigkeit seinem Ar-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beitgeber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überhaupt nicht haftet.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cc)	aus §§ 280 Abs. 1, 241 Abs. 2?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9582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(-), dieser Anspruch wäre nicht synallagmatisch.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=&gt;	also kein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ZbR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gemäß § 320 Abs. 1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2.	Einrede der Aufrechenbarkeit, § 128 Abs. 2 HGB?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(+), wenn der B-KG ein aufrechenbarer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Gegenan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spruch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gegen die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wegen der Zerstörung der			Couches zusteht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Anspruch aus §§ 280 Abs. 1, 241 Abs. 2?		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Anspruch entstanden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Schuldverhältnis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B-KG?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(+), s.o.: aus § 433 Abs. 1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Verletzung einer Rücksichtnahmepflicht?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(+), durch Y als Erfüllungsgehilfen (§ 278						S.1 analog)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, auf die Ware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ange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messen Rücksicht zu nehmen.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6074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53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cc)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Vertretenmüssen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(1)	§ 276 Abs. 1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(+), (leichte) Fahrlässigkeit des Ange-							stellten Y, § 278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(2)	Reicht das?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§ 10 der AGB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begrenzt die							Haftung auf Vorsatz und grobe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Fahrläs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sigkeit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Frutiger Linotype" pitchFamily="34" charset="0"/>
            </a:endParaRP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(+), wenn wirksamer Vertragsbestandteil.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(a)	Ist § 10 überhaupt Vertragsbestand-								teil geworden?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(+), wenn das Schreiben vom 28.06.								die Anforderungen an ein kfm.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stätigungsschreiben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erfüllt.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81200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Absender Kaufmann od. ähnlich?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(+),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Frutiger Linotype" pitchFamily="34" charset="0"/>
            </a:endParaRP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Empfänger Kaufmann?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(+), B-KG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(cc)	Sinn für schriftliche Zusammen-			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fassung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(Verhandlungen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vorausg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.)?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(+), da vorher nur durch Telefax-									verkehr.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dd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keine wesentliche Abweichung									vom Vorbesprochenen?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(+)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ee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kein Widerspruch der B-KG?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(+)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=&gt;	also kfm.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BestätSchreiben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(+)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49019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340768"/>
            <a:ext cx="892899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(b)	§ 10 der AGB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wirksamer								</a:t>
            </a:r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Vertragsbestandteil nach §§ 305 ff.?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Frutiger Linotype" pitchFamily="34" charset="0"/>
            </a:endParaRP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(+), nach § 307 Abs. 1, Abs. 2 S.1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iVm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		arg § 309 Nr. 7 a) und b) zulässige								Abweichung vom Gesetzestext.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=&gt;	also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Vertretenmüssen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(-)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also Anspruch aus §§ 280 Abs. 1, 241 Abs. 2 (-).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3.	also auch keine Einreden des F.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C.	Ergebnis zur 2. Frage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Die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kann von F die Zahlung der Euro 75.000,-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langen.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484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148064" y="3284984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Frutiger LT 57 Cn" pitchFamily="34" charset="0"/>
              </a:rPr>
              <a:t>Ende</a:t>
            </a:r>
          </a:p>
          <a:p>
            <a:endParaRPr lang="de-DE" sz="3200" dirty="0">
              <a:solidFill>
                <a:schemeClr val="bg1"/>
              </a:solidFill>
              <a:latin typeface="Frutiger LT 57 C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55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jeder Komplementär vertritt die Gesellschaft 					einzeln (§ 124 Abs. 1 HGB), keine Vertretungs-					macht der Kommanditisten (§ 170 HGB)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danach könnte G allein die B-KG vertreten.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hier Ausnahme?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lt. Gesellschaftsvertrag nur G und F gemeinsam;					möglich gemäß § 124 Abs. 2 HGB (sog. Gesamt-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vertretung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danach konnte G die KG nicht allein vertreten.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cc)	hier Ausnahme von der Ausnahme?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weil F ausgeschieden ist?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(1)	Ist F wirksam ausgeschieden?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(+), die Eintragung des Ausscheidens wirkt 						gemäß §§ 106 Abs. 6 HGB nur deklaratorisch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05295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53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(2)	Ändert sein Ausscheiden etwas an der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tretungsmacht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des 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(+), da der </a:t>
            </a:r>
            <a:r>
              <a:rPr lang="de-DE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Grds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. der Selbstorganschaft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zu 						beachten ist: GbR,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und KG müssen sich						stets allein (!) durch ihre Organe vertreten						lassen können, dürfen nicht von externen						Dritten abhängig sein, vgl. § 124 HGB.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=&gt;	also Vertretungsmacht des G (+).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=&gt;also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KaufV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B-KG -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über die 50 Liegesofas (+)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2.	Kaufvertrag wirksam?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(+), keine Bedenken.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3.	Mangel der gelieferten 50 Liegesofas?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Sachmangel gem. § 434 Abs. 1 (Abweichung des					Istzustandes von den Sollanforderung. bei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GefÜb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50293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(-), Knorke 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elegance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 sind nicht schlecht (=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peius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sachmangelgleiches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aliud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iSd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§ 434 Abs. 5?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Kaufvertrag war über 50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Stk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. Knorke 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stan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dard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 geschlossen; 50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Stk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. Knorke „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elegance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“ sind				sog. höherwertiges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aliud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=&gt;also sachmangelgleiches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aliud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(+).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4.	Hat die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zum Zwecke der Nacherfüllung man-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gelfreie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Sache geliefert?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(-), aber angeboten; kann dies gleichgestellt werden?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(-), der Verkäufer hat zwar ein Recht zur zweiten An-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dienung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; wie die Nacherfüllung erfolgt 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Nachbesserg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,			Nachlieferung) entscheidet aber nach § 439 Abs. 1 der			Käufer; dieses Recht darf der Verkäufer dem Käufer			gemäß § 439 Abs. 6 nicht entziehen.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75662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68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II.	also §§ 439 Abs. 6, 346 Abs. 1 (-).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B.	§ 985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I.	Anwendbarkeit?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(+), kein Vorrang des Vertragsverhältnisses 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str.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), Wer-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tung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des § 986.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II.	Anspruch entstanden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1.	Besitz der B-KG?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(+), § 854 Abs. 1 durch ihre Organe (= G).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2.	Eigentum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zunächst (+), maßgeblich, ob wirksam an die B-KG 			übereignet nach § 929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a)	Einigung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–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B-KG?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spätestens im Rahmen der Lieferung.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b)	wirksam?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0984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53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könnte unwirksam sein gemäß § 158 Abs. 1 wegen				eines Eigentumsvorbehalts (§ 449 Abs. 1)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maßgeblich, ob dieser Eigentumsvorbehalt in den				AGB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wirksamer Vertragsbestandteil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ge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worden ist.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kann sich nach den §§ 305 ff. richten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Liegen überhaupt AGB vor, § 305 Abs. 1?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(+), für eine Vielzahl von Verträgen, einseitig					von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gestellt.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bb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)	Einbeziehung in den Vertrag?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richtet sich nach §§ 145 ff., da § 305 Abs. 2 nach					§ 310 Abs. 1 S.1 nicht gilt.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Kam die Einigung erst mit dem Schreiben der					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am 28.06. oder vorher zustande?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26021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45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(1)	Kann sich nach den Regeln über das kauf-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männische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Bestätigungsschreiben richten						(gesetzlich nicht geregelt).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(2)	könnte allerdings offen bleiben, wenn die						Klausel ohnehin nicht wirksam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	so hier, 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Verstoß gegen § 449 Abs. 3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wegen						des sog. Konzernvorbehalts; Abweichung 						hiervon (nicht nur in AGB) absolut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unzuläs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sig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, so dass Verstoß gegen § 307 Abs. 2 Nr. 1.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cc)	Rechtsfolge des Verstoßes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	Klausel ist insgesamt unwirksam, Verbot gel-					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tungserhaltender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Reduktion des § 9 S.2 der 						AGB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(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aA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 wäre sehr problematisch).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=&gt;	also kein EV, Einigung K-B daher unbedingt.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95768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260648"/>
            <a:ext cx="2771800" cy="964560"/>
          </a:xfrm>
          <a:prstGeom prst="rect">
            <a:avLst/>
          </a:prstGeom>
          <a:solidFill>
            <a:srgbClr val="F77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107504" y="1268760"/>
            <a:ext cx="8928992" cy="568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c)	Übergabe der 50 gelieferten Sofas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(+).	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d)	Berechtigung der K-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oHG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?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		(+), als Eigentümerin.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	=&gt;damit gehören die gelieferten Sofas der B-KG.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II.	Ergebnis: § 985 (-).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C.	§ 861 Abs. 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(-), keine verbotene Eigenmacht.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D.	§ 1007 Abs. 1, Abs. 2 S.1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(-), weder Bösgläubigkeit der B-KG bei Besitzerwerb noch	Abhandenkommen; außerdem Eigentumserwerb, s.o.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E.	§§ 823 Abs. 1, 249 Abs. 1</a:t>
            </a:r>
          </a:p>
          <a:p>
            <a:pPr>
              <a:spcAft>
                <a:spcPts val="300"/>
              </a:spcAft>
              <a:tabLst>
                <a:tab pos="360363" algn="l"/>
                <a:tab pos="720725" algn="l"/>
                <a:tab pos="1081088" algn="l"/>
                <a:tab pos="1441450" algn="l"/>
                <a:tab pos="1966913" algn="l"/>
                <a:tab pos="2424113" algn="l"/>
                <a:tab pos="2965450" algn="l"/>
                <a:tab pos="3587750" algn="l"/>
                <a:tab pos="4032250" algn="l"/>
                <a:tab pos="4572000" algn="l"/>
                <a:tab pos="5111750" algn="l"/>
              </a:tabLst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	(-), keine unerlaubte Handlung der B-KG oder ihrer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Orga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Frutiger Linotype" pitchFamily="34" charset="0"/>
              </a:rPr>
              <a:t>-	ne (Zurechnung nach § 31 analog)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304200"/>
            <a:ext cx="2376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dirty="0" err="1">
                <a:solidFill>
                  <a:schemeClr val="bg1"/>
                </a:solidFill>
                <a:latin typeface="Frutiger LT 57 Cn" pitchFamily="34" charset="0"/>
              </a:rPr>
              <a:t>ZivilR</a:t>
            </a:r>
            <a:r>
              <a:rPr lang="de-DE" sz="2600" dirty="0">
                <a:solidFill>
                  <a:schemeClr val="bg1"/>
                </a:solidFill>
                <a:latin typeface="Frutiger LT 57 Cn" pitchFamily="34" charset="0"/>
              </a:rPr>
              <a:t>-Klausur</a:t>
            </a:r>
          </a:p>
          <a:p>
            <a:r>
              <a:rPr lang="de-DE" sz="2600" dirty="0">
                <a:solidFill>
                  <a:schemeClr val="bg1"/>
                </a:solidFill>
                <a:latin typeface="Frutiger Linotype" pitchFamily="34" charset="0"/>
              </a:rPr>
              <a:t>03.09.2026</a:t>
            </a:r>
          </a:p>
        </p:txBody>
      </p:sp>
    </p:spTree>
    <p:extLst>
      <p:ext uri="{BB962C8B-B14F-4D97-AF65-F5344CB8AC3E}">
        <p14:creationId xmlns:p14="http://schemas.microsoft.com/office/powerpoint/2010/main" val="135682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Repetitorium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4819</Words>
  <Application>Microsoft Macintosh PowerPoint</Application>
  <PresentationFormat>Bildschirmpräsentation (4:3)</PresentationFormat>
  <Paragraphs>295</Paragraphs>
  <Slides>29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4" baseType="lpstr">
      <vt:lpstr>Arial</vt:lpstr>
      <vt:lpstr>Calibri</vt:lpstr>
      <vt:lpstr>Frutiger Linotype</vt:lpstr>
      <vt:lpstr>Frutiger LT 57 Cn</vt:lpstr>
      <vt:lpstr>Repetitorium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Henning Kiss</dc:creator>
  <cp:keywords/>
  <dc:description/>
  <cp:lastModifiedBy>Henning Kiss</cp:lastModifiedBy>
  <cp:revision>227</cp:revision>
  <dcterms:created xsi:type="dcterms:W3CDTF">2012-03-09T10:38:50Z</dcterms:created>
  <dcterms:modified xsi:type="dcterms:W3CDTF">2026-09-03T17:19:18Z</dcterms:modified>
  <cp:category/>
</cp:coreProperties>
</file>