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60" r:id="rId3"/>
    <p:sldId id="306" r:id="rId4"/>
    <p:sldId id="327" r:id="rId5"/>
    <p:sldId id="328" r:id="rId6"/>
    <p:sldId id="308" r:id="rId7"/>
    <p:sldId id="309" r:id="rId8"/>
    <p:sldId id="307" r:id="rId9"/>
    <p:sldId id="310" r:id="rId10"/>
    <p:sldId id="311" r:id="rId11"/>
    <p:sldId id="312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276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77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1B4D84-4F0A-9140-B94B-80FA43D9C42F}" v="2100" dt="2022-04-27T06:04:06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79"/>
    <p:restoredTop sz="92441"/>
  </p:normalViewPr>
  <p:slideViewPr>
    <p:cSldViewPr>
      <p:cViewPr varScale="1">
        <p:scale>
          <a:sx n="101" d="100"/>
          <a:sy n="101" d="100"/>
        </p:scale>
        <p:origin x="24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DC1B4D84-4F0A-9140-B94B-80FA43D9C42F}"/>
    <pc:docChg chg="undo custSel addSld delSld modSld">
      <pc:chgData name="Henning Kiss" userId="a0df8af1cba7f864" providerId="LiveId" clId="{DC1B4D84-4F0A-9140-B94B-80FA43D9C42F}" dt="2022-04-27T06:04:06.786" v="3388"/>
      <pc:docMkLst>
        <pc:docMk/>
      </pc:docMkLst>
      <pc:sldChg chg="delSp modSp mod delAnim modAnim">
        <pc:chgData name="Henning Kiss" userId="a0df8af1cba7f864" providerId="LiveId" clId="{DC1B4D84-4F0A-9140-B94B-80FA43D9C42F}" dt="2022-04-25T05:26:51.264" v="1121" actId="113"/>
        <pc:sldMkLst>
          <pc:docMk/>
          <pc:sldMk cId="4244172074" sldId="306"/>
        </pc:sldMkLst>
        <pc:spChg chg="mod">
          <ac:chgData name="Henning Kiss" userId="a0df8af1cba7f864" providerId="LiveId" clId="{DC1B4D84-4F0A-9140-B94B-80FA43D9C42F}" dt="2022-04-25T05:26:51.264" v="1121" actId="113"/>
          <ac:spMkLst>
            <pc:docMk/>
            <pc:sldMk cId="4244172074" sldId="306"/>
            <ac:spMk id="2" creationId="{00000000-0000-0000-0000-000000000000}"/>
          </ac:spMkLst>
        </pc:spChg>
        <pc:spChg chg="del">
          <ac:chgData name="Henning Kiss" userId="a0df8af1cba7f864" providerId="LiveId" clId="{DC1B4D84-4F0A-9140-B94B-80FA43D9C42F}" dt="2022-04-25T05:08:19.781" v="38" actId="478"/>
          <ac:spMkLst>
            <pc:docMk/>
            <pc:sldMk cId="4244172074" sldId="306"/>
            <ac:spMk id="9" creationId="{00000000-0000-0000-0000-000000000000}"/>
          </ac:spMkLst>
        </pc:spChg>
        <pc:spChg chg="mod">
          <ac:chgData name="Henning Kiss" userId="a0df8af1cba7f864" providerId="LiveId" clId="{DC1B4D84-4F0A-9140-B94B-80FA43D9C42F}" dt="2022-04-25T05:12:33.113" v="458" actId="255"/>
          <ac:spMkLst>
            <pc:docMk/>
            <pc:sldMk cId="4244172074" sldId="306"/>
            <ac:spMk id="12" creationId="{00000000-0000-0000-0000-000000000000}"/>
          </ac:spMkLst>
        </pc:spChg>
        <pc:cxnChg chg="del">
          <ac:chgData name="Henning Kiss" userId="a0df8af1cba7f864" providerId="LiveId" clId="{DC1B4D84-4F0A-9140-B94B-80FA43D9C42F}" dt="2022-04-25T05:08:29.093" v="41" actId="478"/>
          <ac:cxnSpMkLst>
            <pc:docMk/>
            <pc:sldMk cId="4244172074" sldId="306"/>
            <ac:cxnSpMk id="10" creationId="{00000000-0000-0000-0000-000000000000}"/>
          </ac:cxnSpMkLst>
        </pc:cxnChg>
        <pc:cxnChg chg="del">
          <ac:chgData name="Henning Kiss" userId="a0df8af1cba7f864" providerId="LiveId" clId="{DC1B4D84-4F0A-9140-B94B-80FA43D9C42F}" dt="2022-04-25T05:08:31.164" v="42" actId="478"/>
          <ac:cxnSpMkLst>
            <pc:docMk/>
            <pc:sldMk cId="4244172074" sldId="306"/>
            <ac:cxnSpMk id="11" creationId="{00000000-0000-0000-0000-000000000000}"/>
          </ac:cxnSpMkLst>
        </pc:cxnChg>
      </pc:sldChg>
      <pc:sldChg chg="modAnim">
        <pc:chgData name="Henning Kiss" userId="a0df8af1cba7f864" providerId="LiveId" clId="{DC1B4D84-4F0A-9140-B94B-80FA43D9C42F}" dt="2022-04-25T05:56:08.755" v="3345"/>
        <pc:sldMkLst>
          <pc:docMk/>
          <pc:sldMk cId="1160257497" sldId="308"/>
        </pc:sldMkLst>
      </pc:sldChg>
      <pc:sldChg chg="modSp">
        <pc:chgData name="Henning Kiss" userId="a0df8af1cba7f864" providerId="LiveId" clId="{DC1B4D84-4F0A-9140-B94B-80FA43D9C42F}" dt="2022-04-25T05:07:50.016" v="15" actId="20577"/>
        <pc:sldMkLst>
          <pc:docMk/>
          <pc:sldMk cId="3648967697" sldId="309"/>
        </pc:sldMkLst>
        <pc:spChg chg="mod">
          <ac:chgData name="Henning Kiss" userId="a0df8af1cba7f864" providerId="LiveId" clId="{DC1B4D84-4F0A-9140-B94B-80FA43D9C42F}" dt="2022-04-25T05:07:50.016" v="15" actId="20577"/>
          <ac:spMkLst>
            <pc:docMk/>
            <pc:sldMk cId="3648967697" sldId="309"/>
            <ac:spMk id="2" creationId="{00000000-0000-0000-0000-000000000000}"/>
          </ac:spMkLst>
        </pc:spChg>
      </pc:sldChg>
      <pc:sldChg chg="modSp">
        <pc:chgData name="Henning Kiss" userId="a0df8af1cba7f864" providerId="LiveId" clId="{DC1B4D84-4F0A-9140-B94B-80FA43D9C42F}" dt="2022-04-25T06:00:52.454" v="3382" actId="20577"/>
        <pc:sldMkLst>
          <pc:docMk/>
          <pc:sldMk cId="3467328272" sldId="312"/>
        </pc:sldMkLst>
        <pc:spChg chg="mod">
          <ac:chgData name="Henning Kiss" userId="a0df8af1cba7f864" providerId="LiveId" clId="{DC1B4D84-4F0A-9140-B94B-80FA43D9C42F}" dt="2022-04-25T06:00:52.454" v="3382" actId="20577"/>
          <ac:spMkLst>
            <pc:docMk/>
            <pc:sldMk cId="3467328272" sldId="312"/>
            <ac:spMk id="2" creationId="{00000000-0000-0000-0000-000000000000}"/>
          </ac:spMkLst>
        </pc:spChg>
      </pc:sldChg>
      <pc:sldChg chg="modSp">
        <pc:chgData name="Henning Kiss" userId="a0df8af1cba7f864" providerId="LiveId" clId="{DC1B4D84-4F0A-9140-B94B-80FA43D9C42F}" dt="2022-04-25T05:57:35.576" v="3353" actId="20577"/>
        <pc:sldMkLst>
          <pc:docMk/>
          <pc:sldMk cId="1814510071" sldId="319"/>
        </pc:sldMkLst>
        <pc:spChg chg="mod">
          <ac:chgData name="Henning Kiss" userId="a0df8af1cba7f864" providerId="LiveId" clId="{DC1B4D84-4F0A-9140-B94B-80FA43D9C42F}" dt="2022-04-25T05:57:35.576" v="3353" actId="20577"/>
          <ac:spMkLst>
            <pc:docMk/>
            <pc:sldMk cId="1814510071" sldId="319"/>
            <ac:spMk id="2" creationId="{00000000-0000-0000-0000-000000000000}"/>
          </ac:spMkLst>
        </pc:spChg>
      </pc:sldChg>
      <pc:sldChg chg="add del">
        <pc:chgData name="Henning Kiss" userId="a0df8af1cba7f864" providerId="LiveId" clId="{DC1B4D84-4F0A-9140-B94B-80FA43D9C42F}" dt="2022-04-25T05:47:41.724" v="2473" actId="2696"/>
        <pc:sldMkLst>
          <pc:docMk/>
          <pc:sldMk cId="902990793" sldId="326"/>
        </pc:sldMkLst>
      </pc:sldChg>
      <pc:sldChg chg="addSp modSp add mod modAnim">
        <pc:chgData name="Henning Kiss" userId="a0df8af1cba7f864" providerId="LiveId" clId="{DC1B4D84-4F0A-9140-B94B-80FA43D9C42F}" dt="2022-04-27T06:04:06.786" v="3388"/>
        <pc:sldMkLst>
          <pc:docMk/>
          <pc:sldMk cId="3006317576" sldId="327"/>
        </pc:sldMkLst>
        <pc:spChg chg="mod">
          <ac:chgData name="Henning Kiss" userId="a0df8af1cba7f864" providerId="LiveId" clId="{DC1B4D84-4F0A-9140-B94B-80FA43D9C42F}" dt="2022-04-25T05:26:45.850" v="1120" actId="113"/>
          <ac:spMkLst>
            <pc:docMk/>
            <pc:sldMk cId="3006317576" sldId="327"/>
            <ac:spMk id="2" creationId="{00000000-0000-0000-0000-000000000000}"/>
          </ac:spMkLst>
        </pc:spChg>
        <pc:spChg chg="mod">
          <ac:chgData name="Henning Kiss" userId="a0df8af1cba7f864" providerId="LiveId" clId="{DC1B4D84-4F0A-9140-B94B-80FA43D9C42F}" dt="2022-04-25T05:28:26.714" v="1179" actId="1037"/>
          <ac:spMkLst>
            <pc:docMk/>
            <pc:sldMk cId="3006317576" sldId="327"/>
            <ac:spMk id="12" creationId="{00000000-0000-0000-0000-000000000000}"/>
          </ac:spMkLst>
        </pc:spChg>
        <pc:spChg chg="add mod">
          <ac:chgData name="Henning Kiss" userId="a0df8af1cba7f864" providerId="LiveId" clId="{DC1B4D84-4F0A-9140-B94B-80FA43D9C42F}" dt="2022-04-25T05:37:22.056" v="1777" actId="1035"/>
          <ac:spMkLst>
            <pc:docMk/>
            <pc:sldMk cId="3006317576" sldId="327"/>
            <ac:spMk id="15" creationId="{1B6DCE3B-3388-6845-AF1A-C1582ECCA655}"/>
          </ac:spMkLst>
        </pc:spChg>
        <pc:spChg chg="add mod">
          <ac:chgData name="Henning Kiss" userId="a0df8af1cba7f864" providerId="LiveId" clId="{DC1B4D84-4F0A-9140-B94B-80FA43D9C42F}" dt="2022-04-25T05:33:40.531" v="1742" actId="1038"/>
          <ac:spMkLst>
            <pc:docMk/>
            <pc:sldMk cId="3006317576" sldId="327"/>
            <ac:spMk id="17" creationId="{0100F66D-F078-E543-8C01-00A8463629AE}"/>
          </ac:spMkLst>
        </pc:spChg>
        <pc:spChg chg="add mod">
          <ac:chgData name="Henning Kiss" userId="a0df8af1cba7f864" providerId="LiveId" clId="{DC1B4D84-4F0A-9140-B94B-80FA43D9C42F}" dt="2022-04-25T05:33:40.531" v="1742" actId="1038"/>
          <ac:spMkLst>
            <pc:docMk/>
            <pc:sldMk cId="3006317576" sldId="327"/>
            <ac:spMk id="21" creationId="{18EE3FDE-47DC-BD49-BC87-80242A4876BA}"/>
          </ac:spMkLst>
        </pc:spChg>
        <pc:spChg chg="add mod">
          <ac:chgData name="Henning Kiss" userId="a0df8af1cba7f864" providerId="LiveId" clId="{DC1B4D84-4F0A-9140-B94B-80FA43D9C42F}" dt="2022-04-25T05:37:22.056" v="1777" actId="1035"/>
          <ac:spMkLst>
            <pc:docMk/>
            <pc:sldMk cId="3006317576" sldId="327"/>
            <ac:spMk id="24" creationId="{13F3D06E-AA98-B248-9AFA-449EB98D184D}"/>
          </ac:spMkLst>
        </pc:spChg>
        <pc:spChg chg="add mod">
          <ac:chgData name="Henning Kiss" userId="a0df8af1cba7f864" providerId="LiveId" clId="{DC1B4D84-4F0A-9140-B94B-80FA43D9C42F}" dt="2022-04-25T05:37:53.039" v="1831" actId="14100"/>
          <ac:spMkLst>
            <pc:docMk/>
            <pc:sldMk cId="3006317576" sldId="327"/>
            <ac:spMk id="32" creationId="{80CE115D-0BB0-4247-919E-DD21F94C060D}"/>
          </ac:spMkLst>
        </pc:spChg>
        <pc:spChg chg="add mod">
          <ac:chgData name="Henning Kiss" userId="a0df8af1cba7f864" providerId="LiveId" clId="{DC1B4D84-4F0A-9140-B94B-80FA43D9C42F}" dt="2022-04-25T05:39:56.704" v="1999" actId="1036"/>
          <ac:spMkLst>
            <pc:docMk/>
            <pc:sldMk cId="3006317576" sldId="327"/>
            <ac:spMk id="35" creationId="{588FDEE0-E118-0F4E-ACEF-2D4555503424}"/>
          </ac:spMkLst>
        </pc:spChg>
        <pc:spChg chg="add mod">
          <ac:chgData name="Henning Kiss" userId="a0df8af1cba7f864" providerId="LiveId" clId="{DC1B4D84-4F0A-9140-B94B-80FA43D9C42F}" dt="2022-04-25T05:40:15.516" v="2026" actId="20577"/>
          <ac:spMkLst>
            <pc:docMk/>
            <pc:sldMk cId="3006317576" sldId="327"/>
            <ac:spMk id="38" creationId="{09CA1E4E-E4AB-8E46-A8ED-16A5F54AD898}"/>
          </ac:spMkLst>
        </pc:spChg>
        <pc:spChg chg="add mod">
          <ac:chgData name="Henning Kiss" userId="a0df8af1cba7f864" providerId="LiveId" clId="{DC1B4D84-4F0A-9140-B94B-80FA43D9C42F}" dt="2022-04-25T05:41:11.413" v="2115" actId="20577"/>
          <ac:spMkLst>
            <pc:docMk/>
            <pc:sldMk cId="3006317576" sldId="327"/>
            <ac:spMk id="40" creationId="{14BD61EF-3DAF-E54D-96B8-6652AA7DE3AB}"/>
          </ac:spMkLst>
        </pc:spChg>
        <pc:spChg chg="add mod">
          <ac:chgData name="Henning Kiss" userId="a0df8af1cba7f864" providerId="LiveId" clId="{DC1B4D84-4F0A-9140-B94B-80FA43D9C42F}" dt="2022-04-25T05:41:47.626" v="2126" actId="20577"/>
          <ac:spMkLst>
            <pc:docMk/>
            <pc:sldMk cId="3006317576" sldId="327"/>
            <ac:spMk id="41" creationId="{11FCB7FB-DD18-514A-89E7-DEC251B51E5A}"/>
          </ac:spMkLst>
        </pc:spChg>
        <pc:spChg chg="add mod">
          <ac:chgData name="Henning Kiss" userId="a0df8af1cba7f864" providerId="LiveId" clId="{DC1B4D84-4F0A-9140-B94B-80FA43D9C42F}" dt="2022-04-25T05:43:47.897" v="2314" actId="20577"/>
          <ac:spMkLst>
            <pc:docMk/>
            <pc:sldMk cId="3006317576" sldId="327"/>
            <ac:spMk id="44" creationId="{24D13CDC-A811-AA42-A760-8EF56EFC5F5E}"/>
          </ac:spMkLst>
        </pc:spChg>
        <pc:spChg chg="add mod">
          <ac:chgData name="Henning Kiss" userId="a0df8af1cba7f864" providerId="LiveId" clId="{DC1B4D84-4F0A-9140-B94B-80FA43D9C42F}" dt="2022-04-25T05:44:25.707" v="2337" actId="20577"/>
          <ac:spMkLst>
            <pc:docMk/>
            <pc:sldMk cId="3006317576" sldId="327"/>
            <ac:spMk id="45" creationId="{A80DDAFE-7431-294A-A2AB-A6767A0FDF2F}"/>
          </ac:spMkLst>
        </pc:spChg>
        <pc:spChg chg="add mod">
          <ac:chgData name="Henning Kiss" userId="a0df8af1cba7f864" providerId="LiveId" clId="{DC1B4D84-4F0A-9140-B94B-80FA43D9C42F}" dt="2022-04-25T05:45:46.658" v="2446" actId="20577"/>
          <ac:spMkLst>
            <pc:docMk/>
            <pc:sldMk cId="3006317576" sldId="327"/>
            <ac:spMk id="49" creationId="{754B5BDC-84A6-B74B-A301-D391700F5347}"/>
          </ac:spMkLst>
        </pc:spChg>
        <pc:spChg chg="add mod">
          <ac:chgData name="Henning Kiss" userId="a0df8af1cba7f864" providerId="LiveId" clId="{DC1B4D84-4F0A-9140-B94B-80FA43D9C42F}" dt="2022-04-25T05:46:20.525" v="2472" actId="20577"/>
          <ac:spMkLst>
            <pc:docMk/>
            <pc:sldMk cId="3006317576" sldId="327"/>
            <ac:spMk id="50" creationId="{7613ED47-FF84-C44B-8460-0097DED5AC2F}"/>
          </ac:spMkLst>
        </pc:spChg>
        <pc:cxnChg chg="add mod">
          <ac:chgData name="Henning Kiss" userId="a0df8af1cba7f864" providerId="LiveId" clId="{DC1B4D84-4F0A-9140-B94B-80FA43D9C42F}" dt="2022-04-25T05:28:38.178" v="1180" actId="14100"/>
          <ac:cxnSpMkLst>
            <pc:docMk/>
            <pc:sldMk cId="3006317576" sldId="327"/>
            <ac:cxnSpMk id="6" creationId="{A7D4C4B6-C53D-A445-9586-4246036A9243}"/>
          </ac:cxnSpMkLst>
        </pc:cxnChg>
        <pc:cxnChg chg="add mod">
          <ac:chgData name="Henning Kiss" userId="a0df8af1cba7f864" providerId="LiveId" clId="{DC1B4D84-4F0A-9140-B94B-80FA43D9C42F}" dt="2022-04-25T05:37:22.056" v="1777" actId="1035"/>
          <ac:cxnSpMkLst>
            <pc:docMk/>
            <pc:sldMk cId="3006317576" sldId="327"/>
            <ac:cxnSpMk id="13" creationId="{F16510BA-C8A3-9845-9B8E-88288F43D9DA}"/>
          </ac:cxnSpMkLst>
        </pc:cxnChg>
        <pc:cxnChg chg="add mod">
          <ac:chgData name="Henning Kiss" userId="a0df8af1cba7f864" providerId="LiveId" clId="{DC1B4D84-4F0A-9140-B94B-80FA43D9C42F}" dt="2022-04-25T05:33:40.531" v="1742" actId="1038"/>
          <ac:cxnSpMkLst>
            <pc:docMk/>
            <pc:sldMk cId="3006317576" sldId="327"/>
            <ac:cxnSpMk id="18" creationId="{9B75B3EB-F197-8A46-82A7-C3E6DA3B6FF2}"/>
          </ac:cxnSpMkLst>
        </pc:cxnChg>
        <pc:cxnChg chg="add mod">
          <ac:chgData name="Henning Kiss" userId="a0df8af1cba7f864" providerId="LiveId" clId="{DC1B4D84-4F0A-9140-B94B-80FA43D9C42F}" dt="2022-04-25T05:33:40.531" v="1742" actId="1038"/>
          <ac:cxnSpMkLst>
            <pc:docMk/>
            <pc:sldMk cId="3006317576" sldId="327"/>
            <ac:cxnSpMk id="22" creationId="{D4CC049E-44C8-7C49-8A4A-1DF21FE12C24}"/>
          </ac:cxnSpMkLst>
        </pc:cxnChg>
        <pc:cxnChg chg="add mod">
          <ac:chgData name="Henning Kiss" userId="a0df8af1cba7f864" providerId="LiveId" clId="{DC1B4D84-4F0A-9140-B94B-80FA43D9C42F}" dt="2022-04-25T05:37:22.056" v="1777" actId="1035"/>
          <ac:cxnSpMkLst>
            <pc:docMk/>
            <pc:sldMk cId="3006317576" sldId="327"/>
            <ac:cxnSpMk id="25" creationId="{2E9ADAF4-A877-5F40-831B-40584112D499}"/>
          </ac:cxnSpMkLst>
        </pc:cxnChg>
        <pc:cxnChg chg="add mod">
          <ac:chgData name="Henning Kiss" userId="a0df8af1cba7f864" providerId="LiveId" clId="{DC1B4D84-4F0A-9140-B94B-80FA43D9C42F}" dt="2022-04-25T05:37:22.056" v="1777" actId="1035"/>
          <ac:cxnSpMkLst>
            <pc:docMk/>
            <pc:sldMk cId="3006317576" sldId="327"/>
            <ac:cxnSpMk id="28" creationId="{BFE4D7D5-AFAA-7F45-9915-0477D6D78042}"/>
          </ac:cxnSpMkLst>
        </pc:cxnChg>
        <pc:cxnChg chg="add mod">
          <ac:chgData name="Henning Kiss" userId="a0df8af1cba7f864" providerId="LiveId" clId="{DC1B4D84-4F0A-9140-B94B-80FA43D9C42F}" dt="2022-04-25T05:37:53.039" v="1831" actId="14100"/>
          <ac:cxnSpMkLst>
            <pc:docMk/>
            <pc:sldMk cId="3006317576" sldId="327"/>
            <ac:cxnSpMk id="31" creationId="{CABD8561-F5CD-434D-BDAD-586D94DEF8B0}"/>
          </ac:cxnSpMkLst>
        </pc:cxnChg>
        <pc:cxnChg chg="add mod">
          <ac:chgData name="Henning Kiss" userId="a0df8af1cba7f864" providerId="LiveId" clId="{DC1B4D84-4F0A-9140-B94B-80FA43D9C42F}" dt="2022-04-25T05:39:56.704" v="1999" actId="1036"/>
          <ac:cxnSpMkLst>
            <pc:docMk/>
            <pc:sldMk cId="3006317576" sldId="327"/>
            <ac:cxnSpMk id="34" creationId="{C5A76606-22BF-5242-8C4A-1597C50F9956}"/>
          </ac:cxnSpMkLst>
        </pc:cxnChg>
        <pc:cxnChg chg="add mod">
          <ac:chgData name="Henning Kiss" userId="a0df8af1cba7f864" providerId="LiveId" clId="{DC1B4D84-4F0A-9140-B94B-80FA43D9C42F}" dt="2022-04-25T05:41:11.413" v="2115" actId="20577"/>
          <ac:cxnSpMkLst>
            <pc:docMk/>
            <pc:sldMk cId="3006317576" sldId="327"/>
            <ac:cxnSpMk id="39" creationId="{537CE4D7-AF80-7D44-9EFB-1A1044E249A9}"/>
          </ac:cxnSpMkLst>
        </pc:cxnChg>
        <pc:cxnChg chg="add mod">
          <ac:chgData name="Henning Kiss" userId="a0df8af1cba7f864" providerId="LiveId" clId="{DC1B4D84-4F0A-9140-B94B-80FA43D9C42F}" dt="2022-04-25T05:43:42.758" v="2306" actId="20577"/>
          <ac:cxnSpMkLst>
            <pc:docMk/>
            <pc:sldMk cId="3006317576" sldId="327"/>
            <ac:cxnSpMk id="43" creationId="{83935BB1-3A87-884F-8E05-76BC05E551ED}"/>
          </ac:cxnSpMkLst>
        </pc:cxnChg>
        <pc:cxnChg chg="add mod">
          <ac:chgData name="Henning Kiss" userId="a0df8af1cba7f864" providerId="LiveId" clId="{DC1B4D84-4F0A-9140-B94B-80FA43D9C42F}" dt="2022-04-25T05:45:40.962" v="2443" actId="20577"/>
          <ac:cxnSpMkLst>
            <pc:docMk/>
            <pc:sldMk cId="3006317576" sldId="327"/>
            <ac:cxnSpMk id="48" creationId="{558708A2-A24B-0B4C-85D0-64DE8F5E1CCF}"/>
          </ac:cxnSpMkLst>
        </pc:cxnChg>
      </pc:sldChg>
      <pc:sldChg chg="addSp delSp modSp add del mod modAnim">
        <pc:chgData name="Henning Kiss" userId="a0df8af1cba7f864" providerId="LiveId" clId="{DC1B4D84-4F0A-9140-B94B-80FA43D9C42F}" dt="2022-04-25T05:24:53.815" v="932" actId="2696"/>
        <pc:sldMkLst>
          <pc:docMk/>
          <pc:sldMk cId="3092259510" sldId="327"/>
        </pc:sldMkLst>
        <pc:spChg chg="mod">
          <ac:chgData name="Henning Kiss" userId="a0df8af1cba7f864" providerId="LiveId" clId="{DC1B4D84-4F0A-9140-B94B-80FA43D9C42F}" dt="2022-04-25T05:13:48.567" v="487" actId="20577"/>
          <ac:spMkLst>
            <pc:docMk/>
            <pc:sldMk cId="3092259510" sldId="327"/>
            <ac:spMk id="2" creationId="{00000000-0000-0000-0000-000000000000}"/>
          </ac:spMkLst>
        </pc:spChg>
        <pc:spChg chg="add mod">
          <ac:chgData name="Henning Kiss" userId="a0df8af1cba7f864" providerId="LiveId" clId="{DC1B4D84-4F0A-9140-B94B-80FA43D9C42F}" dt="2022-04-25T05:18:29.075" v="683" actId="1036"/>
          <ac:spMkLst>
            <pc:docMk/>
            <pc:sldMk cId="3092259510" sldId="327"/>
            <ac:spMk id="6" creationId="{99F8C59D-014E-AB4F-8DDF-0DFF37F34E9C}"/>
          </ac:spMkLst>
        </pc:spChg>
        <pc:spChg chg="mod">
          <ac:chgData name="Henning Kiss" userId="a0df8af1cba7f864" providerId="LiveId" clId="{DC1B4D84-4F0A-9140-B94B-80FA43D9C42F}" dt="2022-04-25T05:18:20.115" v="671" actId="14100"/>
          <ac:spMkLst>
            <pc:docMk/>
            <pc:sldMk cId="3092259510" sldId="327"/>
            <ac:spMk id="12" creationId="{00000000-0000-0000-0000-000000000000}"/>
          </ac:spMkLst>
        </pc:spChg>
        <pc:spChg chg="add mod">
          <ac:chgData name="Henning Kiss" userId="a0df8af1cba7f864" providerId="LiveId" clId="{DC1B4D84-4F0A-9140-B94B-80FA43D9C42F}" dt="2022-04-25T05:20:47.475" v="931" actId="20577"/>
          <ac:spMkLst>
            <pc:docMk/>
            <pc:sldMk cId="3092259510" sldId="327"/>
            <ac:spMk id="14" creationId="{CF2A6BE3-B0D6-EF46-8F2D-16BDBF134B78}"/>
          </ac:spMkLst>
        </pc:spChg>
        <pc:spChg chg="add mod">
          <ac:chgData name="Henning Kiss" userId="a0df8af1cba7f864" providerId="LiveId" clId="{DC1B4D84-4F0A-9140-B94B-80FA43D9C42F}" dt="2022-04-25T05:18:56.242" v="735" actId="1038"/>
          <ac:spMkLst>
            <pc:docMk/>
            <pc:sldMk cId="3092259510" sldId="327"/>
            <ac:spMk id="15" creationId="{FC92F9FA-274C-194D-90F4-700140360845}"/>
          </ac:spMkLst>
        </pc:spChg>
        <pc:spChg chg="add mod">
          <ac:chgData name="Henning Kiss" userId="a0df8af1cba7f864" providerId="LiveId" clId="{DC1B4D84-4F0A-9140-B94B-80FA43D9C42F}" dt="2022-04-25T05:19:18.705" v="785" actId="1038"/>
          <ac:spMkLst>
            <pc:docMk/>
            <pc:sldMk cId="3092259510" sldId="327"/>
            <ac:spMk id="19" creationId="{A2EEAEBA-630F-3840-91B4-BD79D3D2F09F}"/>
          </ac:spMkLst>
        </pc:spChg>
        <pc:spChg chg="add mod">
          <ac:chgData name="Henning Kiss" userId="a0df8af1cba7f864" providerId="LiveId" clId="{DC1B4D84-4F0A-9140-B94B-80FA43D9C42F}" dt="2022-04-25T05:19:18.705" v="785" actId="1038"/>
          <ac:spMkLst>
            <pc:docMk/>
            <pc:sldMk cId="3092259510" sldId="327"/>
            <ac:spMk id="20" creationId="{3C5BC826-1346-1740-9C64-0E65C38DAD91}"/>
          </ac:spMkLst>
        </pc:spChg>
        <pc:spChg chg="add mod">
          <ac:chgData name="Henning Kiss" userId="a0df8af1cba7f864" providerId="LiveId" clId="{DC1B4D84-4F0A-9140-B94B-80FA43D9C42F}" dt="2022-04-25T05:19:42.669" v="838" actId="1038"/>
          <ac:spMkLst>
            <pc:docMk/>
            <pc:sldMk cId="3092259510" sldId="327"/>
            <ac:spMk id="24" creationId="{46B87CE3-5B32-9C42-955E-F5CD9C12686C}"/>
          </ac:spMkLst>
        </pc:spChg>
        <pc:spChg chg="add mod">
          <ac:chgData name="Henning Kiss" userId="a0df8af1cba7f864" providerId="LiveId" clId="{DC1B4D84-4F0A-9140-B94B-80FA43D9C42F}" dt="2022-04-25T05:19:42.669" v="838" actId="1038"/>
          <ac:spMkLst>
            <pc:docMk/>
            <pc:sldMk cId="3092259510" sldId="327"/>
            <ac:spMk id="25" creationId="{A4978415-68FB-ED4E-A1AA-8D3F5C8F0217}"/>
          </ac:spMkLst>
        </pc:spChg>
        <pc:spChg chg="add mod">
          <ac:chgData name="Henning Kiss" userId="a0df8af1cba7f864" providerId="LiveId" clId="{DC1B4D84-4F0A-9140-B94B-80FA43D9C42F}" dt="2022-04-25T05:19:54.342" v="886" actId="1038"/>
          <ac:spMkLst>
            <pc:docMk/>
            <pc:sldMk cId="3092259510" sldId="327"/>
            <ac:spMk id="28" creationId="{18F21385-B1D6-024C-9B7A-730BD3FD4B18}"/>
          </ac:spMkLst>
        </pc:spChg>
        <pc:spChg chg="add mod">
          <ac:chgData name="Henning Kiss" userId="a0df8af1cba7f864" providerId="LiveId" clId="{DC1B4D84-4F0A-9140-B94B-80FA43D9C42F}" dt="2022-04-25T05:19:54.342" v="886" actId="1038"/>
          <ac:spMkLst>
            <pc:docMk/>
            <pc:sldMk cId="3092259510" sldId="327"/>
            <ac:spMk id="29" creationId="{98964F85-BE59-9747-9426-4DFBA980A1E7}"/>
          </ac:spMkLst>
        </pc:spChg>
        <pc:inkChg chg="add del">
          <ac:chgData name="Henning Kiss" userId="a0df8af1cba7f864" providerId="LiveId" clId="{DC1B4D84-4F0A-9140-B94B-80FA43D9C42F}" dt="2022-04-25T05:15:55.981" v="634" actId="9405"/>
          <ac:inkMkLst>
            <pc:docMk/>
            <pc:sldMk cId="3092259510" sldId="327"/>
            <ac:inkMk id="5" creationId="{EF32E656-F38F-FB4E-B917-A8A72D69D44D}"/>
          </ac:inkMkLst>
        </pc:inkChg>
        <pc:cxnChg chg="add mod">
          <ac:chgData name="Henning Kiss" userId="a0df8af1cba7f864" providerId="LiveId" clId="{DC1B4D84-4F0A-9140-B94B-80FA43D9C42F}" dt="2022-04-25T05:18:33.677" v="684" actId="14100"/>
          <ac:cxnSpMkLst>
            <pc:docMk/>
            <pc:sldMk cId="3092259510" sldId="327"/>
            <ac:cxnSpMk id="8" creationId="{AF7C5606-0419-E94D-9E09-75BF9B1E14B3}"/>
          </ac:cxnSpMkLst>
        </pc:cxnChg>
        <pc:cxnChg chg="add mod">
          <ac:chgData name="Henning Kiss" userId="a0df8af1cba7f864" providerId="LiveId" clId="{DC1B4D84-4F0A-9140-B94B-80FA43D9C42F}" dt="2022-04-25T05:18:20.115" v="671" actId="14100"/>
          <ac:cxnSpMkLst>
            <pc:docMk/>
            <pc:sldMk cId="3092259510" sldId="327"/>
            <ac:cxnSpMk id="10" creationId="{1CC007BA-CAB3-114A-AE99-688A787AB7FA}"/>
          </ac:cxnSpMkLst>
        </pc:cxnChg>
        <pc:cxnChg chg="add mod">
          <ac:chgData name="Henning Kiss" userId="a0df8af1cba7f864" providerId="LiveId" clId="{DC1B4D84-4F0A-9140-B94B-80FA43D9C42F}" dt="2022-04-25T05:20:47.475" v="931" actId="20577"/>
          <ac:cxnSpMkLst>
            <pc:docMk/>
            <pc:sldMk cId="3092259510" sldId="327"/>
            <ac:cxnSpMk id="16" creationId="{D0FB9DA0-0507-5446-8898-920329960872}"/>
          </ac:cxnSpMkLst>
        </pc:cxnChg>
        <pc:cxnChg chg="add mod">
          <ac:chgData name="Henning Kiss" userId="a0df8af1cba7f864" providerId="LiveId" clId="{DC1B4D84-4F0A-9140-B94B-80FA43D9C42F}" dt="2022-04-25T05:20:47.475" v="931" actId="20577"/>
          <ac:cxnSpMkLst>
            <pc:docMk/>
            <pc:sldMk cId="3092259510" sldId="327"/>
            <ac:cxnSpMk id="17" creationId="{BCC6EDB1-C000-C143-86FB-DEFE579F4C4A}"/>
          </ac:cxnSpMkLst>
        </pc:cxnChg>
        <pc:cxnChg chg="add mod">
          <ac:chgData name="Henning Kiss" userId="a0df8af1cba7f864" providerId="LiveId" clId="{DC1B4D84-4F0A-9140-B94B-80FA43D9C42F}" dt="2022-04-25T05:19:18.705" v="785" actId="1038"/>
          <ac:cxnSpMkLst>
            <pc:docMk/>
            <pc:sldMk cId="3092259510" sldId="327"/>
            <ac:cxnSpMk id="21" creationId="{77C19D08-5EEE-A349-B33A-833C30CA2EC0}"/>
          </ac:cxnSpMkLst>
        </pc:cxnChg>
        <pc:cxnChg chg="add mod">
          <ac:chgData name="Henning Kiss" userId="a0df8af1cba7f864" providerId="LiveId" clId="{DC1B4D84-4F0A-9140-B94B-80FA43D9C42F}" dt="2022-04-25T05:19:27.224" v="786" actId="14100"/>
          <ac:cxnSpMkLst>
            <pc:docMk/>
            <pc:sldMk cId="3092259510" sldId="327"/>
            <ac:cxnSpMk id="22" creationId="{5993E42C-2501-5349-92FC-C89DE1A1A915}"/>
          </ac:cxnSpMkLst>
        </pc:cxnChg>
        <pc:cxnChg chg="add mod">
          <ac:chgData name="Henning Kiss" userId="a0df8af1cba7f864" providerId="LiveId" clId="{DC1B4D84-4F0A-9140-B94B-80FA43D9C42F}" dt="2022-04-25T05:19:42.669" v="838" actId="1038"/>
          <ac:cxnSpMkLst>
            <pc:docMk/>
            <pc:sldMk cId="3092259510" sldId="327"/>
            <ac:cxnSpMk id="26" creationId="{3AECF1EC-27EA-2B4F-9129-16408BDEEA83}"/>
          </ac:cxnSpMkLst>
        </pc:cxnChg>
        <pc:cxnChg chg="add mod">
          <ac:chgData name="Henning Kiss" userId="a0df8af1cba7f864" providerId="LiveId" clId="{DC1B4D84-4F0A-9140-B94B-80FA43D9C42F}" dt="2022-04-25T05:20:02.023" v="887" actId="14100"/>
          <ac:cxnSpMkLst>
            <pc:docMk/>
            <pc:sldMk cId="3092259510" sldId="327"/>
            <ac:cxnSpMk id="27" creationId="{21F060C8-74EB-5D46-BAFD-BF63417461B3}"/>
          </ac:cxnSpMkLst>
        </pc:cxnChg>
        <pc:cxnChg chg="add mod">
          <ac:chgData name="Henning Kiss" userId="a0df8af1cba7f864" providerId="LiveId" clId="{DC1B4D84-4F0A-9140-B94B-80FA43D9C42F}" dt="2022-04-25T05:19:54.342" v="886" actId="1038"/>
          <ac:cxnSpMkLst>
            <pc:docMk/>
            <pc:sldMk cId="3092259510" sldId="327"/>
            <ac:cxnSpMk id="30" creationId="{F588A1E4-C1DF-2D41-97BA-79FE39369055}"/>
          </ac:cxnSpMkLst>
        </pc:cxnChg>
        <pc:cxnChg chg="add mod">
          <ac:chgData name="Henning Kiss" userId="a0df8af1cba7f864" providerId="LiveId" clId="{DC1B4D84-4F0A-9140-B94B-80FA43D9C42F}" dt="2022-04-25T05:20:08.506" v="888" actId="14100"/>
          <ac:cxnSpMkLst>
            <pc:docMk/>
            <pc:sldMk cId="3092259510" sldId="327"/>
            <ac:cxnSpMk id="31" creationId="{986BA6EF-C00A-0044-975E-02A2A523C4B3}"/>
          </ac:cxnSpMkLst>
        </pc:cxnChg>
      </pc:sldChg>
      <pc:sldChg chg="modSp add modAnim">
        <pc:chgData name="Henning Kiss" userId="a0df8af1cba7f864" providerId="LiveId" clId="{DC1B4D84-4F0A-9140-B94B-80FA43D9C42F}" dt="2022-04-25T05:55:08.441" v="3344" actId="20577"/>
        <pc:sldMkLst>
          <pc:docMk/>
          <pc:sldMk cId="3925587997" sldId="328"/>
        </pc:sldMkLst>
        <pc:spChg chg="mod">
          <ac:chgData name="Henning Kiss" userId="a0df8af1cba7f864" providerId="LiveId" clId="{DC1B4D84-4F0A-9140-B94B-80FA43D9C42F}" dt="2022-04-25T05:47:57.574" v="2480" actId="20577"/>
          <ac:spMkLst>
            <pc:docMk/>
            <pc:sldMk cId="3925587997" sldId="328"/>
            <ac:spMk id="2" creationId="{00000000-0000-0000-0000-000000000000}"/>
          </ac:spMkLst>
        </pc:spChg>
        <pc:spChg chg="mod">
          <ac:chgData name="Henning Kiss" userId="a0df8af1cba7f864" providerId="LiveId" clId="{DC1B4D84-4F0A-9140-B94B-80FA43D9C42F}" dt="2022-04-25T05:55:08.441" v="3344" actId="20577"/>
          <ac:spMkLst>
            <pc:docMk/>
            <pc:sldMk cId="3925587997" sldId="328"/>
            <ac:spMk id="1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24.04.23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Bis hier </a:t>
            </a:r>
            <a:r>
              <a:rPr lang="de-DE"/>
              <a:t>Bln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55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65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Voraussetzungen des § 15 Abs. 1 HGB?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unproblematisch erfüllt, § 53 Abs. 2							HGB.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Teleologische Reduktion des § 15 Abs. 1							HGB, weil schon die Voreintragung der							Prokura fehlte?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ganz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(-), § 15 Abs. 1 HGB („negative							Publizität“) gilt auch bei sog.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sekundä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Unrichtigkeit.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§ 15 Abs. 1 HGB (+).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also hat P den B wirksam vertreten.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Wirksamkeit des Kaufvertrages?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keine Unwirksamkeitsgründe ersichtlich.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Mangel der verkauften Sache?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169316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7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kommt nur Sachmangel in Betracht.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§ 434 Abs. 3 S.1 Nr. 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1,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da minderwertiges Kirsch-			holz; nicht schon Abs. 2 S.1 Nr. 2, da nicht sicher, dass 			für Restaurantbetrieb vorausgesetzt von L und B.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Kein Ausschluss des Anspruchs?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kein Fall von § 442 oder § 377 Abs. 2 HGB.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§ 439 Abs. 4 S.1?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§ 439 Abs. 4 S.2, 3.Var: relative Unverhältnismäßigkeit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eine Nachbesserung ist unmöglich.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§ 439 Abs. 4 S.2, 1.-2.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Var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.: absolute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Unverhältnism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gehört eigentlich zur Nacherfüllung? Nur 					neues Parkett liefern oder auch dessen Einbau					(und Ausbau des mangelhaften)?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346732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52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gemäß § 439 Abs. 2 muss der Verkäufer auch die				zum Zwecke der Nacherfüllung erforderlichen					Kosten tragen: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wenn Käufer (L)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wie hier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Sache bestimmungs-				gemäß eingebaut hat, erfasst die Nachlieferung				gemäß § 439 Abs. 3 auch die Erstattung der Kos-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Käufers für den Ausbau der mangelhaften				und den Einbau der nachgelieferten Sache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Welche Kosten fallen an?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	Kosten des Nachlieferns mangelfreien Parketts:					Euro 6.000,- (Einkaufspreis des B)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	Kosten der Demontage: Euro 2.000,-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	Kosten des Neueinbaus: Euro 2.500,-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insgesamt Euro 10.500,- Kosten des B.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210632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52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§ 439 Abs. 4 S.2, 1. und 2. Var.: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Wert der Sache mangelfrei: Euro 7.600,-,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Bedeu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Mangels für den Käufer: wohl hoch, da				Fußboden des eröffneten Restaurants.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Unverhältnismäßigkeit?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b="1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Bildung von Prozentsätzen (welche: sehr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str.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2015, 468: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	keine festen Prozentsätze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	maßgebend sind stets sämtliche Umstände des					Einzelfalles, etwa auch, ob Verkäufer den Man-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verschuldet hat oder erkennen musste, und					wie groß die Bedeutung für den Käufer ist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	allerdings können Prozentsätze einen ersten					Ansatz liefern: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146424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 	üblicherweise dürfte Unverhältnismäßigkeit						vorliegen, wenn die Kosten (insgesamt) den						Verkehrswert des mangelfreien Endpro-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dukts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überschreiten oder mehr als	 200 % 						des mangelbedingten Minderwerts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betra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gen.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so hier, zumindest erste Variante.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Verschulden des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 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eigenes Verschulden, § 276?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als Zwischenhändler hat er den Man-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erkennen können.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Verschulden der German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Parquett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							GmbH nach § 278 S.1 zuzurechnen?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maßgebl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ob diese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ErfGehilfin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B war.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25854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32756"/>
            <a:ext cx="8928992" cy="5365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Wortlaut wäre wegen § 433 Abs. 1 							S.2 zwar ansatzweise erfüllt, aber ein-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deutiger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Wille des Gesetzgebers bei Ein-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führung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§ 433 Abs. 1 S.2.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kein Verschulden des B.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	also absolute Unverhältnismäßigkeit nach § 439					Abs. 4 S.1, S.2 (+); Anspruch erloschen durch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Erhe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Einrede, § 439 Abs. 4 S.3.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Ergebnis: §§ 437 Nr. 1, 439 Abs. 1, 2.Var. (-).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§§ 437 Nr. 3, 280 Abs. 1, Abs. 3, 281 Abs. 1 S.1, 440 S.1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Wirksamer Kaufvertrag L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Mangel des verkauften Parkettfußbodens?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181451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7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Erfolglose Fristsetzung zur Nacherfüllung oder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behrlichkeit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Frist zur Nachbesserung war bereits gemäß § 283				S.1 wegen Unmöglichkeit entbehrlich.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Frist zur Nachlieferung war nach Erhebung der Ein-				rede gemäß § 440 S.1, 1.Var. entbehrlich.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=&gt;Fristsetzung also insgesamt entbehrlich.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ist Bezugspunkt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§ 280 Abs. 1 S.2: „die Pflichtverletzung“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mangelhafte Lieferung?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ob ausreichend (BGH: (+)), kann hier aber					offen bleiben, da dies nicht vorliegt (s.o.)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151219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65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Nicht-erbrachte Nacherfüllung?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hierbei handelt es sich um eine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Pflichtver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letzung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wenn B die Nacherfüllung zu 							Unrecht verweigert oder wenn er die Grün-						de, die zur Berechtigung der Verweigerung						führten, zu vertreten hat (vgl. § 439 Abs. 1).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-	hier beides (-)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also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B (-).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§§ 437 Nr. 3, 280 Abs. 1, Abs. 3, 281 Abs. 1 S.1 (-)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§§ 437 Nr. 3, 280 Abs. 1 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scheitert spätestens am (fehlenden)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§§ 437 Nr. 3, 284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schon die Voraussetzungen eines SE-Anspruches „statt	der Leistung“ liegen nicht vor (s.o. zu B.).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138771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0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§ 439 Abs. 2 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zwar handelt es sich um eine Anspruchsgrundlage, 		wenn Käufer die Kosten hatte; hier sind jedoch die 		Voraussetzungen nicht gegeben (s.o.).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F.	§ 346 Abs. 1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437 Nr. 2, 323 Abs. 1, 326 Abs. 5, 440 S.1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Wirksamer Kaufvertrag L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Wirksamer Rücktritt des L?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Rücktrittserklärung, § 349?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mindestens konkludent: Kaufpreisrückzahlung.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Rücktrittsgrund?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Mangel des verkauften Parketts?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s.o.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204819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52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Erfolglose Fristsetzung zur Nacherfüllung oder					Entbehrlichkeit?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Frist zur Nachbesserung war gemäß § 326 Abs.5					entbehrlich, Frist zur Nachlieferung nach § 440					S.1, 1.Var. (s.o.).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Rücktrittsgrund (+).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kein Ausschluss des Rücktritts?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insbesondere kein Fall von § 323 Abs. 5 S.2 oder				Abs. 6.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Rücktrittsfrist, §§ 438 Abs. 4 S.1, 218 Abs. 1 S.1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maßgeblich, ob der Nacherfüllungsanspruch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jährt ist (oder wäre, § 218 Abs. 1 S.2) und B sich 					hierauf berufen hat.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Verjährungseinrede erhoben?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21241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700808"/>
            <a:ext cx="8928992" cy="4516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</a:t>
            </a: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000" b="1" u="sng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Überblick über das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insgesamt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Einzelne Schuldverhältnisse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Kaufvertrag (§§ 433 – 479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Überblick über das Kaufrecht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Pflichten der Parteien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Rechtsfolgen von Pflichtverletzungen, insbes. §§ 446f.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Gewährleistungsrecht des Kaufs, §§ 434 ff.: Die				Haftung des Verkäufers für Mängel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sind Mängel?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27161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7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Wann begann die Verjährungsfrist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Nacher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füllungsanspruchs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zu laufen?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§§ 438 Abs. 2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187 Abs. 1: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am 13.07.2020 um 0.00 Uhr.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Wann war dann reguläres Fristende?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§§ 438 Abs. 1 Nr. 3 (nicht: Nr. 2 b)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188 						Abs. 2: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am 12.07.2022 um 24.00 Uhr.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rechtzeitig verjährungshemmende oder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neu-					beginnende Maßnahmen von L ergriffen?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gemäß § 204 Abs. 1 Nr. 1 hemmt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Erhe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Klage auf die Leistung Verjährung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Wann erhoben?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141868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am 19.07.2022, also zu spät (s. § 253 Abs. 1						ZPO).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dennoch rechtzeitig?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und zwar gemäß § 167 ZPO, maßgeblich						ist hier der Eingang der Klage bei Gericht						(am 08.07.2022), da die Zustellung der							Klage „demnächst“ erfolgte.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Rücktrittsfrist nicht verstrichen, Rücktritt					ist nicht nach § 218 Abs. 1 S.1 unwirksam.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L kann von B Rückzahlung des Kaufpreises			von Euro 7.600,- verlangen (ggf. Zug um Zug gegen			Rückübereignung des Parketts, § 348 S.1).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G.	Weitere Ansprüche und Ergebnis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L kann von B nur Kaufpreisrückzahlung beanspruchen.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61102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Rechtsmängel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435 BGB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03548" y="2011481"/>
            <a:ext cx="8136904" cy="4739759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Rechte Dritter, die gegen den Käufer geltend gemacht werden können und im Kaufvertrag nicht vorgesehen waren, also</a:t>
            </a:r>
          </a:p>
          <a:p>
            <a:endParaRPr lang="de-DE" sz="16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marL="342900" indent="-342900">
              <a:buFontTx/>
              <a:buChar char="-"/>
            </a:pPr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Absolute Rechte </a:t>
            </a:r>
          </a:p>
          <a:p>
            <a:pPr marL="800100" lvl="1" indent="-342900">
              <a:buFontTx/>
              <a:buChar char="-"/>
            </a:pPr>
            <a:r>
              <a:rPr lang="de-DE" sz="2200" dirty="0" err="1">
                <a:solidFill>
                  <a:srgbClr val="5F5F5F"/>
                </a:solidFill>
                <a:latin typeface="Frutiger Linotype" pitchFamily="34" charset="0"/>
              </a:rPr>
              <a:t>zB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 Hypothek, Pfandrecht, Urheberrecht, Designrecht,  (nach </a:t>
            </a:r>
            <a:r>
              <a:rPr lang="de-DE" sz="2200" dirty="0" err="1">
                <a:solidFill>
                  <a:srgbClr val="5F5F5F"/>
                </a:solidFill>
                <a:latin typeface="Frutiger Linotype" pitchFamily="34" charset="0"/>
              </a:rPr>
              <a:t>hM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 nicht jedoch Eigentum, s. § 433 Abs. 1 S.1)</a:t>
            </a:r>
          </a:p>
          <a:p>
            <a:pPr marL="342900" indent="-342900">
              <a:buFontTx/>
              <a:buChar char="-"/>
            </a:pPr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Obligatorische Rechte</a:t>
            </a:r>
          </a:p>
          <a:p>
            <a:pPr marL="800100" lvl="1" indent="-342900">
              <a:buFontTx/>
              <a:buChar char="-"/>
            </a:pP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Sofern sie gegen den Käufer wirken können (z.B.      §§ 566, 883, 986, 1000 S.1)</a:t>
            </a:r>
          </a:p>
          <a:p>
            <a:pPr marL="342900" indent="-342900">
              <a:buFontTx/>
              <a:buChar char="-"/>
            </a:pPr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Öffentlich-rechtliche Rechte</a:t>
            </a:r>
          </a:p>
          <a:p>
            <a:pPr marL="800100" lvl="1" indent="-342900">
              <a:buFontTx/>
              <a:buChar char="-"/>
            </a:pPr>
            <a:r>
              <a:rPr lang="de-DE" sz="2200" dirty="0" err="1">
                <a:solidFill>
                  <a:srgbClr val="5F5F5F"/>
                </a:solidFill>
                <a:latin typeface="Frutiger Linotype" pitchFamily="34" charset="0"/>
              </a:rPr>
              <a:t>zB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 </a:t>
            </a:r>
            <a:r>
              <a:rPr lang="de-DE" sz="2200" dirty="0" err="1">
                <a:solidFill>
                  <a:srgbClr val="5F5F5F"/>
                </a:solidFill>
                <a:latin typeface="Frutiger Linotype" pitchFamily="34" charset="0"/>
              </a:rPr>
              <a:t>BeschlagnahmeR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 (nicht jedoch </a:t>
            </a:r>
            <a:r>
              <a:rPr lang="de-DE" sz="2200" dirty="0" err="1">
                <a:solidFill>
                  <a:srgbClr val="5F5F5F"/>
                </a:solidFill>
                <a:latin typeface="Frutiger Linotype" pitchFamily="34" charset="0"/>
              </a:rPr>
              <a:t>öR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 Beschränkungen)</a:t>
            </a:r>
          </a:p>
          <a:p>
            <a:pPr marL="342900" indent="-342900">
              <a:buFontTx/>
              <a:buChar char="-"/>
            </a:pPr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nicht bestehende </a:t>
            </a:r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GrundbuchR</a:t>
            </a:r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 stehen gleich, § 435 S.2</a:t>
            </a:r>
          </a:p>
          <a:p>
            <a:pPr marL="800100" lvl="1" indent="-342900">
              <a:buFontTx/>
              <a:buChar char="-"/>
            </a:pPr>
            <a:r>
              <a:rPr lang="de-DE" sz="2200" dirty="0" err="1">
                <a:solidFill>
                  <a:srgbClr val="5F5F5F"/>
                </a:solidFill>
                <a:latin typeface="Frutiger Linotype" pitchFamily="34" charset="0"/>
              </a:rPr>
              <a:t>zB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 nicht gelöschte Hypothek</a:t>
            </a:r>
          </a:p>
        </p:txBody>
      </p:sp>
    </p:spTree>
    <p:extLst>
      <p:ext uri="{BB962C8B-B14F-4D97-AF65-F5344CB8AC3E}">
        <p14:creationId xmlns:p14="http://schemas.microsoft.com/office/powerpoint/2010/main" val="424417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2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43508" y="126876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Sachmängel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195736" y="1916832"/>
            <a:ext cx="4752528" cy="707886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Vorfrage: liegt ein Verbrauchervertrag </a:t>
            </a:r>
            <a:r>
              <a:rPr lang="de-DE" sz="2000" dirty="0" err="1">
                <a:solidFill>
                  <a:srgbClr val="5F5F5F"/>
                </a:solidFill>
                <a:latin typeface="Frutiger Linotype" pitchFamily="34" charset="0"/>
              </a:rPr>
              <a:t>iSd</a:t>
            </a:r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 § 310 Abs. 3 BGB vor?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7D4C4B6-C53D-A445-9586-4246036A9243}"/>
              </a:ext>
            </a:extLst>
          </p:cNvPr>
          <p:cNvCxnSpPr>
            <a:cxnSpLocks/>
          </p:cNvCxnSpPr>
          <p:nvPr/>
        </p:nvCxnSpPr>
        <p:spPr>
          <a:xfrm>
            <a:off x="4608004" y="1730425"/>
            <a:ext cx="0" cy="1864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F16510BA-C8A3-9845-9B8E-88288F43D9DA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 flipH="1">
            <a:off x="3293858" y="2624718"/>
            <a:ext cx="1278142" cy="2282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1B6DCE3B-3388-6845-AF1A-C1582ECCA655}"/>
              </a:ext>
            </a:extLst>
          </p:cNvPr>
          <p:cNvSpPr txBox="1"/>
          <p:nvPr/>
        </p:nvSpPr>
        <p:spPr>
          <a:xfrm>
            <a:off x="2915816" y="2852936"/>
            <a:ext cx="756084" cy="400110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ja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100F66D-F078-E543-8C01-00A8463629AE}"/>
              </a:ext>
            </a:extLst>
          </p:cNvPr>
          <p:cNvSpPr txBox="1"/>
          <p:nvPr/>
        </p:nvSpPr>
        <p:spPr>
          <a:xfrm>
            <a:off x="8064388" y="5009110"/>
            <a:ext cx="756084" cy="400110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nein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B75B3EB-F197-8A46-82A7-C3E6DA3B6FF2}"/>
              </a:ext>
            </a:extLst>
          </p:cNvPr>
          <p:cNvCxnSpPr>
            <a:cxnSpLocks/>
            <a:stCxn id="12" idx="2"/>
            <a:endCxn id="17" idx="0"/>
          </p:cNvCxnSpPr>
          <p:nvPr/>
        </p:nvCxnSpPr>
        <p:spPr>
          <a:xfrm>
            <a:off x="4572000" y="2624718"/>
            <a:ext cx="3870430" cy="23843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18EE3FDE-47DC-BD49-BC87-80242A4876BA}"/>
              </a:ext>
            </a:extLst>
          </p:cNvPr>
          <p:cNvSpPr txBox="1"/>
          <p:nvPr/>
        </p:nvSpPr>
        <p:spPr>
          <a:xfrm>
            <a:off x="7776356" y="5797713"/>
            <a:ext cx="1332148" cy="1015663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Es gilt nur § 434 BGB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D4CC049E-44C8-7C49-8A4A-1DF21FE12C24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8440334" y="5409220"/>
            <a:ext cx="2096" cy="3884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13F3D06E-AA98-B248-9AFA-449EB98D184D}"/>
              </a:ext>
            </a:extLst>
          </p:cNvPr>
          <p:cNvSpPr txBox="1"/>
          <p:nvPr/>
        </p:nvSpPr>
        <p:spPr>
          <a:xfrm>
            <a:off x="863588" y="3428863"/>
            <a:ext cx="4752528" cy="707886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Betrifft der Verbrauchervertrag (auch) digitale Produkte?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2E9ADAF4-A877-5F40-831B-40584112D499}"/>
              </a:ext>
            </a:extLst>
          </p:cNvPr>
          <p:cNvCxnSpPr>
            <a:cxnSpLocks/>
            <a:stCxn id="15" idx="2"/>
            <a:endCxn id="24" idx="0"/>
          </p:cNvCxnSpPr>
          <p:nvPr/>
        </p:nvCxnSpPr>
        <p:spPr>
          <a:xfrm flipH="1">
            <a:off x="3239852" y="3253046"/>
            <a:ext cx="54006" cy="175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BFE4D7D5-AFAA-7F45-9915-0477D6D78042}"/>
              </a:ext>
            </a:extLst>
          </p:cNvPr>
          <p:cNvCxnSpPr>
            <a:cxnSpLocks/>
            <a:stCxn id="24" idx="2"/>
            <a:endCxn id="17" idx="0"/>
          </p:cNvCxnSpPr>
          <p:nvPr/>
        </p:nvCxnSpPr>
        <p:spPr>
          <a:xfrm>
            <a:off x="3239852" y="4136749"/>
            <a:ext cx="5202578" cy="8723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CABD8561-F5CD-434D-BDAD-586D94DEF8B0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3149842" y="4136749"/>
            <a:ext cx="144016" cy="3125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80CE115D-0BB0-4247-919E-DD21F94C060D}"/>
              </a:ext>
            </a:extLst>
          </p:cNvPr>
          <p:cNvSpPr txBox="1"/>
          <p:nvPr/>
        </p:nvSpPr>
        <p:spPr>
          <a:xfrm>
            <a:off x="2771800" y="4449306"/>
            <a:ext cx="756084" cy="400110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ja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C5A76606-22BF-5242-8C4A-1597C50F9956}"/>
              </a:ext>
            </a:extLst>
          </p:cNvPr>
          <p:cNvCxnSpPr>
            <a:cxnSpLocks/>
            <a:stCxn id="32" idx="2"/>
            <a:endCxn id="35" idx="0"/>
          </p:cNvCxnSpPr>
          <p:nvPr/>
        </p:nvCxnSpPr>
        <p:spPr>
          <a:xfrm flipH="1">
            <a:off x="752432" y="4849416"/>
            <a:ext cx="2397410" cy="212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588FDEE0-E118-0F4E-ACEF-2D4555503424}"/>
              </a:ext>
            </a:extLst>
          </p:cNvPr>
          <p:cNvSpPr txBox="1"/>
          <p:nvPr/>
        </p:nvSpPr>
        <p:spPr>
          <a:xfrm>
            <a:off x="35496" y="5061954"/>
            <a:ext cx="1433872" cy="923330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Nur digitale Produkte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09CA1E4E-E4AB-8E46-A8ED-16A5F54AD898}"/>
              </a:ext>
            </a:extLst>
          </p:cNvPr>
          <p:cNvSpPr txBox="1"/>
          <p:nvPr/>
        </p:nvSpPr>
        <p:spPr>
          <a:xfrm>
            <a:off x="35496" y="6057292"/>
            <a:ext cx="1433872" cy="646331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§§ 453 I 2, 327e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537CE4D7-AF80-7D44-9EFB-1A1044E249A9}"/>
              </a:ext>
            </a:extLst>
          </p:cNvPr>
          <p:cNvCxnSpPr>
            <a:cxnSpLocks/>
            <a:stCxn id="32" idx="2"/>
            <a:endCxn id="40" idx="0"/>
          </p:cNvCxnSpPr>
          <p:nvPr/>
        </p:nvCxnSpPr>
        <p:spPr>
          <a:xfrm flipH="1">
            <a:off x="2336608" y="4849416"/>
            <a:ext cx="813234" cy="2142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14BD61EF-3DAF-E54D-96B8-6652AA7DE3AB}"/>
              </a:ext>
            </a:extLst>
          </p:cNvPr>
          <p:cNvSpPr txBox="1"/>
          <p:nvPr/>
        </p:nvSpPr>
        <p:spPr>
          <a:xfrm>
            <a:off x="1619672" y="5063695"/>
            <a:ext cx="1433872" cy="923330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Nur Daten-träger</a:t>
            </a:r>
          </a:p>
          <a:p>
            <a:pPr algn="ctr"/>
            <a:endParaRPr lang="de-DE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1FCB7FB-DD18-514A-89E7-DEC251B51E5A}"/>
              </a:ext>
            </a:extLst>
          </p:cNvPr>
          <p:cNvSpPr txBox="1"/>
          <p:nvPr/>
        </p:nvSpPr>
        <p:spPr>
          <a:xfrm>
            <a:off x="1619672" y="6059033"/>
            <a:ext cx="1433872" cy="646331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§§ 475a I 1, 327e</a:t>
            </a:r>
          </a:p>
        </p:txBody>
      </p: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83935BB1-3A87-884F-8E05-76BC05E551ED}"/>
              </a:ext>
            </a:extLst>
          </p:cNvPr>
          <p:cNvCxnSpPr>
            <a:cxnSpLocks/>
            <a:stCxn id="32" idx="2"/>
            <a:endCxn id="44" idx="0"/>
          </p:cNvCxnSpPr>
          <p:nvPr/>
        </p:nvCxnSpPr>
        <p:spPr>
          <a:xfrm>
            <a:off x="3149842" y="4849416"/>
            <a:ext cx="1096026" cy="2142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24D13CDC-A811-AA42-A760-8EF56EFC5F5E}"/>
              </a:ext>
            </a:extLst>
          </p:cNvPr>
          <p:cNvSpPr txBox="1"/>
          <p:nvPr/>
        </p:nvSpPr>
        <p:spPr>
          <a:xfrm>
            <a:off x="3239852" y="5063695"/>
            <a:ext cx="2012032" cy="923330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Ware mit Funk-</a:t>
            </a:r>
            <a:r>
              <a:rPr lang="de-DE" dirty="0" err="1">
                <a:solidFill>
                  <a:srgbClr val="5F5F5F"/>
                </a:solidFill>
                <a:latin typeface="Frutiger Linotype" pitchFamily="34" charset="0"/>
              </a:rPr>
              <a:t>tion</a:t>
            </a:r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 auch ohne </a:t>
            </a:r>
            <a:r>
              <a:rPr lang="de-DE" dirty="0" err="1">
                <a:solidFill>
                  <a:srgbClr val="5F5F5F"/>
                </a:solidFill>
                <a:latin typeface="Frutiger Linotype" pitchFamily="34" charset="0"/>
              </a:rPr>
              <a:t>dig</a:t>
            </a:r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. Produkt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80DDAFE-7431-294A-A2AB-A6767A0FDF2F}"/>
              </a:ext>
            </a:extLst>
          </p:cNvPr>
          <p:cNvSpPr txBox="1"/>
          <p:nvPr/>
        </p:nvSpPr>
        <p:spPr>
          <a:xfrm>
            <a:off x="3239852" y="6059033"/>
            <a:ext cx="2012032" cy="646331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§§ 475a II mit 434 oder 327e</a:t>
            </a: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558708A2-A24B-0B4C-85D0-64DE8F5E1CCF}"/>
              </a:ext>
            </a:extLst>
          </p:cNvPr>
          <p:cNvCxnSpPr>
            <a:cxnSpLocks/>
            <a:stCxn id="32" idx="2"/>
            <a:endCxn id="49" idx="0"/>
          </p:cNvCxnSpPr>
          <p:nvPr/>
        </p:nvCxnSpPr>
        <p:spPr>
          <a:xfrm>
            <a:off x="3149842" y="4849416"/>
            <a:ext cx="3260458" cy="2142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>
            <a:extLst>
              <a:ext uri="{FF2B5EF4-FFF2-40B4-BE49-F238E27FC236}">
                <a16:creationId xmlns:a16="http://schemas.microsoft.com/office/drawing/2014/main" id="{754B5BDC-84A6-B74B-A301-D391700F5347}"/>
              </a:ext>
            </a:extLst>
          </p:cNvPr>
          <p:cNvSpPr txBox="1"/>
          <p:nvPr/>
        </p:nvSpPr>
        <p:spPr>
          <a:xfrm>
            <a:off x="5404284" y="5063695"/>
            <a:ext cx="2012032" cy="923330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Ware </a:t>
            </a:r>
            <a:r>
              <a:rPr lang="de-DE" dirty="0" err="1">
                <a:solidFill>
                  <a:srgbClr val="5F5F5F"/>
                </a:solidFill>
                <a:latin typeface="Frutiger Linotype" pitchFamily="34" charset="0"/>
              </a:rPr>
              <a:t>funktio-niert</a:t>
            </a:r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 nur mit di-</a:t>
            </a:r>
            <a:r>
              <a:rPr lang="de-DE" dirty="0" err="1">
                <a:solidFill>
                  <a:srgbClr val="5F5F5F"/>
                </a:solidFill>
                <a:latin typeface="Frutiger Linotype" pitchFamily="34" charset="0"/>
              </a:rPr>
              <a:t>gitalem</a:t>
            </a:r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 Produkt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7613ED47-FF84-C44B-8460-0097DED5AC2F}"/>
              </a:ext>
            </a:extLst>
          </p:cNvPr>
          <p:cNvSpPr txBox="1"/>
          <p:nvPr/>
        </p:nvSpPr>
        <p:spPr>
          <a:xfrm>
            <a:off x="5404284" y="6059033"/>
            <a:ext cx="2012032" cy="646331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5F5F5F"/>
                </a:solidFill>
                <a:latin typeface="Frutiger Linotype" pitchFamily="34" charset="0"/>
              </a:rPr>
              <a:t>§§ 475b ff. (s.327a III)</a:t>
            </a:r>
          </a:p>
        </p:txBody>
      </p:sp>
    </p:spTree>
    <p:extLst>
      <p:ext uri="{BB962C8B-B14F-4D97-AF65-F5344CB8AC3E}">
        <p14:creationId xmlns:p14="http://schemas.microsoft.com/office/powerpoint/2010/main" val="300631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2" grpId="0" uiExpand="1" build="p" animBg="1"/>
      <p:bldP spid="15" grpId="0" uiExpand="1" build="p" animBg="1"/>
      <p:bldP spid="17" grpId="0" uiExpand="1" build="p" animBg="1"/>
      <p:bldP spid="21" grpId="0" uiExpand="1" build="p" animBg="1"/>
      <p:bldP spid="24" grpId="0" uiExpand="1" build="p" animBg="1"/>
      <p:bldP spid="32" grpId="0" uiExpand="1" build="p" animBg="1"/>
      <p:bldP spid="35" grpId="0" uiExpand="1" build="p" animBg="1"/>
      <p:bldP spid="38" grpId="0" uiExpand="1" build="p" animBg="1"/>
      <p:bldP spid="40" grpId="0" uiExpand="1" build="p" animBg="1"/>
      <p:bldP spid="41" grpId="0" uiExpand="1" build="p" animBg="1"/>
      <p:bldP spid="44" grpId="0" uiExpand="1" build="p" animBg="1"/>
      <p:bldP spid="45" grpId="0" uiExpand="1" build="p" animBg="1"/>
      <p:bldP spid="49" grpId="0" uiExpand="1" build="p" animBg="1"/>
      <p:bldP spid="50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Sachmängel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434 BGB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03548" y="2011481"/>
            <a:ext cx="8136904" cy="4832092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§ 434 Abs. 1 – 4:</a:t>
            </a:r>
          </a:p>
          <a:p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	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Abweichung des Istzustandes von den </a:t>
            </a:r>
            <a:r>
              <a:rPr lang="de-DE" sz="2200" dirty="0" err="1">
                <a:solidFill>
                  <a:srgbClr val="5F5F5F"/>
                </a:solidFill>
                <a:latin typeface="Frutiger Linotype" pitchFamily="34" charset="0"/>
              </a:rPr>
              <a:t>Sollan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-	                              	</a:t>
            </a:r>
            <a:r>
              <a:rPr lang="de-DE" sz="2200" dirty="0" err="1">
                <a:solidFill>
                  <a:srgbClr val="5F5F5F"/>
                </a:solidFill>
                <a:latin typeface="Frutiger Linotype" pitchFamily="34" charset="0"/>
              </a:rPr>
              <a:t>forderungen</a:t>
            </a:r>
            <a:r>
              <a:rPr lang="de-DE" sz="2200" dirty="0">
                <a:solidFill>
                  <a:srgbClr val="5F5F5F"/>
                </a:solidFill>
                <a:latin typeface="Frutiger Linotype" pitchFamily="34" charset="0"/>
              </a:rPr>
              <a:t> bei Gefahrübergang (s. §§ 446 f.)</a:t>
            </a:r>
          </a:p>
          <a:p>
            <a:endParaRPr lang="de-DE" sz="1000" b="1" dirty="0">
              <a:solidFill>
                <a:srgbClr val="5F5F5F"/>
              </a:solidFill>
              <a:latin typeface="Frutiger Linotype" pitchFamily="34" charset="0"/>
            </a:endParaRPr>
          </a:p>
          <a:p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	- subjektive Sollanforderungen in § 434 Abs. 2</a:t>
            </a:r>
          </a:p>
          <a:p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	- objektive Sollanforderungen in § 434 Abs. 3</a:t>
            </a:r>
          </a:p>
          <a:p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	- Sollanforderungen zur Montage in § 434 Abs. 4</a:t>
            </a:r>
          </a:p>
          <a:p>
            <a:endParaRPr lang="de-DE" sz="1000" dirty="0">
              <a:solidFill>
                <a:srgbClr val="5F5F5F"/>
              </a:solidFill>
              <a:latin typeface="Frutiger Linotype" pitchFamily="34" charset="0"/>
            </a:endParaRPr>
          </a:p>
          <a:p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	(s. zur „Beschaffenheit“ § 434 Abs. 2 S.2 und Abs. 3 S.2)</a:t>
            </a:r>
          </a:p>
          <a:p>
            <a:endParaRPr lang="de-DE" sz="2000" dirty="0">
              <a:solidFill>
                <a:srgbClr val="5F5F5F"/>
              </a:solidFill>
              <a:latin typeface="Frutiger Linotype" pitchFamily="34" charset="0"/>
            </a:endParaRPr>
          </a:p>
          <a:p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§ 434 Abs. 5:</a:t>
            </a:r>
          </a:p>
          <a:p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	Das „</a:t>
            </a:r>
            <a:r>
              <a:rPr lang="de-DE" sz="2000" dirty="0" err="1">
                <a:solidFill>
                  <a:srgbClr val="5F5F5F"/>
                </a:solidFill>
                <a:latin typeface="Frutiger Linotype" pitchFamily="34" charset="0"/>
              </a:rPr>
              <a:t>aliud</a:t>
            </a:r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“ wird einem Sachmangel gleichgestellt.</a:t>
            </a:r>
          </a:p>
          <a:p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	-&gt; </a:t>
            </a:r>
            <a:r>
              <a:rPr lang="de-DE" sz="2000" dirty="0" err="1">
                <a:solidFill>
                  <a:srgbClr val="5F5F5F"/>
                </a:solidFill>
                <a:latin typeface="Frutiger Linotype" pitchFamily="34" charset="0"/>
              </a:rPr>
              <a:t>hM</a:t>
            </a:r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: jede „falsche Sache“ fällt unter § 434 Abs. 5, sofern	    sie zum Zwecke der Erfüllung geliefert worden ist.</a:t>
            </a:r>
          </a:p>
          <a:p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	-&gt; Stichworte: </a:t>
            </a:r>
            <a:r>
              <a:rPr lang="de-DE" sz="2000" dirty="0" err="1">
                <a:solidFill>
                  <a:srgbClr val="5F5F5F"/>
                </a:solidFill>
                <a:latin typeface="Frutiger Linotype" pitchFamily="34" charset="0"/>
              </a:rPr>
              <a:t>Identitätsaliud</a:t>
            </a:r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 (= Stückkauf), Qualifikations-	    </a:t>
            </a:r>
            <a:r>
              <a:rPr lang="de-DE" sz="2000" dirty="0" err="1">
                <a:solidFill>
                  <a:srgbClr val="5F5F5F"/>
                </a:solidFill>
                <a:latin typeface="Frutiger Linotype" pitchFamily="34" charset="0"/>
              </a:rPr>
              <a:t>aliud</a:t>
            </a:r>
            <a:r>
              <a:rPr lang="de-DE" sz="2000" dirty="0">
                <a:solidFill>
                  <a:srgbClr val="5F5F5F"/>
                </a:solidFill>
                <a:latin typeface="Frutiger Linotype" pitchFamily="34" charset="0"/>
              </a:rPr>
              <a:t> (= Gattungskauf).</a:t>
            </a:r>
          </a:p>
        </p:txBody>
      </p:sp>
    </p:spTree>
    <p:extLst>
      <p:ext uri="{BB962C8B-B14F-4D97-AF65-F5344CB8AC3E}">
        <p14:creationId xmlns:p14="http://schemas.microsoft.com/office/powerpoint/2010/main" val="392558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2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700808"/>
            <a:ext cx="8928992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Überblick über das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insgesamt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Einzelne Schuldverhältnisse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Kaufvertrag (§§ 433 – 479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Überblick über das Kaufrecht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Pflichten der Parteien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Rechtsfolgen von Pflichtverletzungen, insbes. §§ 446f.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Gewährleistungsrecht des Kaufs, §§ 434 ff.: Die				Haftung des Verkäufers für Mängel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sind Mängel?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Welche Rechte hat der Käufer bei Mängeln?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</p:spTree>
    <p:extLst>
      <p:ext uri="{BB962C8B-B14F-4D97-AF65-F5344CB8AC3E}">
        <p14:creationId xmlns:p14="http://schemas.microsoft.com/office/powerpoint/2010/main" val="116025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1225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Rechte des Käufers gemäß § 437 BGB bei Mängeln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31540" y="2479539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Nach- </a:t>
            </a:r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erfüllung</a:t>
            </a:r>
            <a:endParaRPr lang="de-DE" sz="2200" b="1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491880" y="2478378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Kaufpreis-rückzahlung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552220" y="2478378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Schadens- und </a:t>
            </a:r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AufwendErs</a:t>
            </a:r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5496" y="3789040"/>
            <a:ext cx="1440160" cy="2123658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Nachbes-serung</a:t>
            </a:r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§ 437 Nr.1 439 Abs.1 1.Var.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547664" y="3789040"/>
            <a:ext cx="1440160" cy="2123658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Nachlie-ferung</a:t>
            </a:r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§ 437 Nr.1 439 Abs.1 2.Var.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095836" y="3789040"/>
            <a:ext cx="1440160" cy="2123658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Rücktritt</a:t>
            </a:r>
          </a:p>
          <a:p>
            <a:pPr algn="ctr"/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§ 437 Nr2 323, 326V 440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608004" y="3789040"/>
            <a:ext cx="1440160" cy="2123658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Minde-</a:t>
            </a:r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rung</a:t>
            </a:r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§ 437 Nr2 441 </a:t>
            </a:r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iVm</a:t>
            </a:r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 Rücktritt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6156176" y="3789040"/>
            <a:ext cx="1440160" cy="2123658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Schadensersatz</a:t>
            </a:r>
          </a:p>
          <a:p>
            <a:pPr algn="ctr"/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§ 437 Nr3 280, 281, 283, 311a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7668344" y="3789040"/>
            <a:ext cx="1440160" cy="2123658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Aufwendersatz</a:t>
            </a:r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§ 437 Nr3 284 </a:t>
            </a:r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iVm</a:t>
            </a:r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 </a:t>
            </a:r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SchadErs</a:t>
            </a:r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>
          <a:xfrm flipH="1">
            <a:off x="1475656" y="1844824"/>
            <a:ext cx="3096344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4572000" y="1844824"/>
            <a:ext cx="3096344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572000" y="1844824"/>
            <a:ext cx="0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13" idx="2"/>
          </p:cNvCxnSpPr>
          <p:nvPr/>
        </p:nvCxnSpPr>
        <p:spPr>
          <a:xfrm flipH="1">
            <a:off x="755576" y="3248980"/>
            <a:ext cx="756084" cy="396044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>
            <a:off x="1511660" y="3248980"/>
            <a:ext cx="756084" cy="396044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H="1">
            <a:off x="3815916" y="3248980"/>
            <a:ext cx="756084" cy="396044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4572000" y="3248980"/>
            <a:ext cx="756084" cy="396044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H="1">
            <a:off x="6876256" y="3248980"/>
            <a:ext cx="756084" cy="396044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>
            <a:off x="7632340" y="3248980"/>
            <a:ext cx="756084" cy="396044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96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3" grpId="0" uiExpand="1" build="p" animBg="1"/>
      <p:bldP spid="14" grpId="0" uiExpand="1" build="p" animBg="1"/>
      <p:bldP spid="15" grpId="0" uiExpand="1" build="p" animBg="1"/>
      <p:bldP spid="16" grpId="0" uiExpand="1" build="p" animBg="1"/>
      <p:bldP spid="22" grpId="0" uiExpand="1" build="p" animBg="1"/>
      <p:bldP spid="23" grpId="0" uiExpand="1" build="p" animBg="1"/>
      <p:bldP spid="24" grpId="0" uiExpand="1" build="p" animBg="1"/>
      <p:bldP spid="25" grpId="0" uiExpand="1" build="p" animBg="1"/>
      <p:bldP spid="26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522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2 – Lösungsskizze: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6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437 Nr. 1, 439 Abs. 1, 2.Var.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Wirksamer Kaufvertrag L –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Kaufvertrag L –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wenn P den B bei Abschluss des Vertrages					wirksam vertreten hat, § 164 Abs. 1 S.1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eigene Willenserklärung des P?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im Namen des B?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31540" y="4819799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eigene </a:t>
            </a:r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Willenserklärg</a:t>
            </a:r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491880" y="4818638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in fremdem Namen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552220" y="4818638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mit </a:t>
            </a:r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Vertre-tungsmacht</a:t>
            </a:r>
            <a:endParaRPr lang="de-DE" sz="2200" b="1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1475656" y="4185084"/>
            <a:ext cx="3096344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4572000" y="4185084"/>
            <a:ext cx="3096344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4572000" y="4185084"/>
            <a:ext cx="0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70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 animBg="1"/>
      <p:bldP spid="6" grpId="0" uiExpand="1" build="p" animBg="1"/>
      <p:bldP spid="7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350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unternehmensbezogenes Geschäft.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mit Vertretungsmacht?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weder als Innen- noch als Außenvollmacht.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Überwindung durch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Rechtsscheinsvollmacht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              § 15 Abs. 1 HGB?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31540" y="3631667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§§ 170 – 173 BGB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491880" y="3630506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§§ 5 analog, 15, 56 HGB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552220" y="3630506"/>
            <a:ext cx="2160240" cy="769441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DuldungsVoll</a:t>
            </a:r>
            <a:endParaRPr lang="de-DE" sz="2200" b="1" dirty="0">
              <a:solidFill>
                <a:schemeClr val="bg1"/>
              </a:solidFill>
              <a:latin typeface="Frutiger Linotype" pitchFamily="34" charset="0"/>
            </a:endParaRPr>
          </a:p>
          <a:p>
            <a:pPr algn="ctr"/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AnscheinsVoll</a:t>
            </a:r>
            <a:endParaRPr lang="de-DE" sz="2200" b="1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 flipH="1">
            <a:off x="1475656" y="2996952"/>
            <a:ext cx="3096344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4572000" y="2996952"/>
            <a:ext cx="3096344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4572000" y="2996952"/>
            <a:ext cx="0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51520" y="5503875"/>
            <a:ext cx="1656184" cy="1107996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einzutra-gende</a:t>
            </a:r>
            <a:endParaRPr lang="de-DE" sz="2200" b="1" dirty="0">
              <a:solidFill>
                <a:schemeClr val="bg1"/>
              </a:solidFill>
              <a:latin typeface="Frutiger Linotype" pitchFamily="34" charset="0"/>
            </a:endParaRPr>
          </a:p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Tatsache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 flipH="1">
            <a:off x="1079612" y="4869160"/>
            <a:ext cx="3492388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1979712" y="5481228"/>
            <a:ext cx="1656184" cy="1107996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nicht ein-getragen und </a:t>
            </a:r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bek</a:t>
            </a:r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707904" y="5481228"/>
            <a:ext cx="1656184" cy="1107996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in Angele-</a:t>
            </a:r>
            <a:r>
              <a:rPr lang="de-DE" sz="2200" b="1" dirty="0" err="1">
                <a:solidFill>
                  <a:schemeClr val="bg1"/>
                </a:solidFill>
                <a:latin typeface="Frutiger Linotype" pitchFamily="34" charset="0"/>
              </a:rPr>
              <a:t>genheiten</a:t>
            </a:r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 des B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5472100" y="5481228"/>
            <a:ext cx="1656184" cy="1107996"/>
          </a:xfrm>
          <a:prstGeom prst="rect">
            <a:avLst/>
          </a:prstGeom>
          <a:solidFill>
            <a:srgbClr val="F77515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bg1"/>
                </a:solidFill>
                <a:latin typeface="Frutiger Linotype" pitchFamily="34" charset="0"/>
              </a:rPr>
              <a:t>keine Kenntnis des L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7236296" y="5489356"/>
            <a:ext cx="1656184" cy="1107996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im </a:t>
            </a:r>
            <a:r>
              <a:rPr lang="de-DE" sz="2200" b="1" dirty="0" err="1">
                <a:solidFill>
                  <a:srgbClr val="5F5F5F"/>
                </a:solidFill>
                <a:latin typeface="Frutiger Linotype" pitchFamily="34" charset="0"/>
              </a:rPr>
              <a:t>geschäftl</a:t>
            </a:r>
            <a:r>
              <a:rPr lang="de-DE" sz="2200" b="1" dirty="0">
                <a:solidFill>
                  <a:srgbClr val="5F5F5F"/>
                </a:solidFill>
                <a:latin typeface="Frutiger Linotype" pitchFamily="34" charset="0"/>
              </a:rPr>
              <a:t>. Verkehr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572000" y="4869160"/>
            <a:ext cx="3492388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>
            <a:off x="2825806" y="4869160"/>
            <a:ext cx="1746194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4572000" y="4869160"/>
            <a:ext cx="1746194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>
            <a:off x="4590002" y="4869160"/>
            <a:ext cx="0" cy="468052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13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1" grpId="0" uiExpand="1" build="p" animBg="1"/>
      <p:bldP spid="12" grpId="0" uiExpand="1" build="p" animBg="1"/>
      <p:bldP spid="13" grpId="0" uiExpand="1" build="p" animBg="1"/>
      <p:bldP spid="17" grpId="0" uiExpand="1" build="p" animBg="1"/>
      <p:bldP spid="23" grpId="0" uiExpand="1" build="p" animBg="1"/>
      <p:bldP spid="24" grpId="0" uiExpand="1" build="p" animBg="1"/>
      <p:bldP spid="25" grpId="0" uiExpand="1" build="p" animBg="1"/>
      <p:bldP spid="26" grpId="0" uiExpand="1" build="p" animBg="1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3107</Words>
  <Application>Microsoft Macintosh PowerPoint</Application>
  <PresentationFormat>Bildschirmpräsentation (4:3)</PresentationFormat>
  <Paragraphs>270</Paragraphs>
  <Slides>22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Henning Kiss</cp:lastModifiedBy>
  <cp:revision>97</cp:revision>
  <dcterms:created xsi:type="dcterms:W3CDTF">2012-03-09T10:38:50Z</dcterms:created>
  <dcterms:modified xsi:type="dcterms:W3CDTF">2023-04-24T04:22:56Z</dcterms:modified>
</cp:coreProperties>
</file>