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6" r:id="rId2"/>
    <p:sldId id="438" r:id="rId3"/>
    <p:sldId id="477" r:id="rId4"/>
    <p:sldId id="478" r:id="rId5"/>
    <p:sldId id="479" r:id="rId6"/>
    <p:sldId id="480" r:id="rId7"/>
    <p:sldId id="483" r:id="rId8"/>
    <p:sldId id="481" r:id="rId9"/>
    <p:sldId id="484" r:id="rId10"/>
    <p:sldId id="485" r:id="rId11"/>
    <p:sldId id="486" r:id="rId12"/>
    <p:sldId id="487" r:id="rId13"/>
    <p:sldId id="488" r:id="rId14"/>
    <p:sldId id="489" r:id="rId15"/>
    <p:sldId id="490" r:id="rId16"/>
    <p:sldId id="491" r:id="rId17"/>
    <p:sldId id="492" r:id="rId18"/>
    <p:sldId id="493" r:id="rId19"/>
    <p:sldId id="494" r:id="rId20"/>
    <p:sldId id="495" r:id="rId21"/>
    <p:sldId id="496" r:id="rId22"/>
    <p:sldId id="497" r:id="rId23"/>
    <p:sldId id="498" r:id="rId24"/>
    <p:sldId id="499" r:id="rId25"/>
    <p:sldId id="500" r:id="rId26"/>
    <p:sldId id="501" r:id="rId27"/>
    <p:sldId id="502" r:id="rId28"/>
    <p:sldId id="503" r:id="rId29"/>
    <p:sldId id="276" r:id="rId30"/>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DBBE7C-8236-FE4D-AD55-1873D17CDECF}" v="4" dt="2024-10-02T06:01:58.6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690"/>
    <p:restoredTop sz="93095"/>
  </p:normalViewPr>
  <p:slideViewPr>
    <p:cSldViewPr>
      <p:cViewPr varScale="1">
        <p:scale>
          <a:sx n="96" d="100"/>
          <a:sy n="96" d="100"/>
        </p:scale>
        <p:origin x="2496" y="176"/>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60DBBE7C-8236-FE4D-AD55-1873D17CDECF}"/>
    <pc:docChg chg="modSld">
      <pc:chgData name="Henning Kiss" userId="a0df8af1cba7f864" providerId="LiveId" clId="{60DBBE7C-8236-FE4D-AD55-1873D17CDECF}" dt="2024-10-02T18:04:20.888" v="65" actId="20577"/>
      <pc:docMkLst>
        <pc:docMk/>
      </pc:docMkLst>
      <pc:sldChg chg="modSp mod">
        <pc:chgData name="Henning Kiss" userId="a0df8af1cba7f864" providerId="LiveId" clId="{60DBBE7C-8236-FE4D-AD55-1873D17CDECF}" dt="2024-10-02T18:04:20.888" v="65" actId="20577"/>
        <pc:sldMkLst>
          <pc:docMk/>
          <pc:sldMk cId="569267127" sldId="256"/>
        </pc:sldMkLst>
        <pc:spChg chg="mod">
          <ac:chgData name="Henning Kiss" userId="a0df8af1cba7f864" providerId="LiveId" clId="{60DBBE7C-8236-FE4D-AD55-1873D17CDECF}" dt="2024-10-02T18:04:20.888" v="65" actId="20577"/>
          <ac:spMkLst>
            <pc:docMk/>
            <pc:sldMk cId="569267127" sldId="256"/>
            <ac:spMk id="2" creationId="{00000000-0000-0000-0000-000000000000}"/>
          </ac:spMkLst>
        </pc:spChg>
      </pc:sldChg>
      <pc:sldChg chg="modSp mod">
        <pc:chgData name="Henning Kiss" userId="a0df8af1cba7f864" providerId="LiveId" clId="{60DBBE7C-8236-FE4D-AD55-1873D17CDECF}" dt="2024-10-02T06:03:16.804" v="61" actId="20577"/>
        <pc:sldMkLst>
          <pc:docMk/>
          <pc:sldMk cId="942551469" sldId="276"/>
        </pc:sldMkLst>
        <pc:spChg chg="mod">
          <ac:chgData name="Henning Kiss" userId="a0df8af1cba7f864" providerId="LiveId" clId="{60DBBE7C-8236-FE4D-AD55-1873D17CDECF}" dt="2024-10-02T06:03:16.804" v="61" actId="20577"/>
          <ac:spMkLst>
            <pc:docMk/>
            <pc:sldMk cId="942551469" sldId="276"/>
            <ac:spMk id="2" creationId="{00000000-0000-0000-0000-000000000000}"/>
          </ac:spMkLst>
        </pc:spChg>
      </pc:sldChg>
      <pc:sldChg chg="modSp">
        <pc:chgData name="Henning Kiss" userId="a0df8af1cba7f864" providerId="LiveId" clId="{60DBBE7C-8236-FE4D-AD55-1873D17CDECF}" dt="2024-10-02T06:01:58.699" v="3" actId="20577"/>
        <pc:sldMkLst>
          <pc:docMk/>
          <pc:sldMk cId="3418211933" sldId="438"/>
        </pc:sldMkLst>
        <pc:spChg chg="mod">
          <ac:chgData name="Henning Kiss" userId="a0df8af1cba7f864" providerId="LiveId" clId="{60DBBE7C-8236-FE4D-AD55-1873D17CDECF}" dt="2024-10-02T06:01:58.699" v="3" actId="20577"/>
          <ac:spMkLst>
            <pc:docMk/>
            <pc:sldMk cId="3418211933" sldId="438"/>
            <ac:spMk id="2" creationId="{00000000-0000-0000-0000-000000000000}"/>
          </ac:spMkLst>
        </pc:spChg>
      </pc:sldChg>
      <pc:sldChg chg="modSp mod">
        <pc:chgData name="Henning Kiss" userId="a0df8af1cba7f864" providerId="LiveId" clId="{60DBBE7C-8236-FE4D-AD55-1873D17CDECF}" dt="2024-10-02T06:02:03.022" v="5" actId="20577"/>
        <pc:sldMkLst>
          <pc:docMk/>
          <pc:sldMk cId="594450480" sldId="477"/>
        </pc:sldMkLst>
        <pc:spChg chg="mod">
          <ac:chgData name="Henning Kiss" userId="a0df8af1cba7f864" providerId="LiveId" clId="{60DBBE7C-8236-FE4D-AD55-1873D17CDECF}" dt="2024-10-02T06:02:03.022" v="5" actId="20577"/>
          <ac:spMkLst>
            <pc:docMk/>
            <pc:sldMk cId="594450480" sldId="477"/>
            <ac:spMk id="3" creationId="{00000000-0000-0000-0000-000000000000}"/>
          </ac:spMkLst>
        </pc:spChg>
      </pc:sldChg>
      <pc:sldChg chg="modSp mod">
        <pc:chgData name="Henning Kiss" userId="a0df8af1cba7f864" providerId="LiveId" clId="{60DBBE7C-8236-FE4D-AD55-1873D17CDECF}" dt="2024-10-02T06:02:05.937" v="9" actId="20577"/>
        <pc:sldMkLst>
          <pc:docMk/>
          <pc:sldMk cId="4033545253" sldId="478"/>
        </pc:sldMkLst>
        <pc:spChg chg="mod">
          <ac:chgData name="Henning Kiss" userId="a0df8af1cba7f864" providerId="LiveId" clId="{60DBBE7C-8236-FE4D-AD55-1873D17CDECF}" dt="2024-10-02T06:02:05.937" v="9" actId="20577"/>
          <ac:spMkLst>
            <pc:docMk/>
            <pc:sldMk cId="4033545253" sldId="478"/>
            <ac:spMk id="3" creationId="{00000000-0000-0000-0000-000000000000}"/>
          </ac:spMkLst>
        </pc:spChg>
      </pc:sldChg>
      <pc:sldChg chg="modSp mod">
        <pc:chgData name="Henning Kiss" userId="a0df8af1cba7f864" providerId="LiveId" clId="{60DBBE7C-8236-FE4D-AD55-1873D17CDECF}" dt="2024-10-02T06:02:08.274" v="11" actId="20577"/>
        <pc:sldMkLst>
          <pc:docMk/>
          <pc:sldMk cId="3136083638" sldId="479"/>
        </pc:sldMkLst>
        <pc:spChg chg="mod">
          <ac:chgData name="Henning Kiss" userId="a0df8af1cba7f864" providerId="LiveId" clId="{60DBBE7C-8236-FE4D-AD55-1873D17CDECF}" dt="2024-10-02T06:02:08.274" v="11" actId="20577"/>
          <ac:spMkLst>
            <pc:docMk/>
            <pc:sldMk cId="3136083638" sldId="479"/>
            <ac:spMk id="3" creationId="{00000000-0000-0000-0000-000000000000}"/>
          </ac:spMkLst>
        </pc:spChg>
      </pc:sldChg>
      <pc:sldChg chg="modSp mod">
        <pc:chgData name="Henning Kiss" userId="a0df8af1cba7f864" providerId="LiveId" clId="{60DBBE7C-8236-FE4D-AD55-1873D17CDECF}" dt="2024-10-02T06:02:11.160" v="13" actId="20577"/>
        <pc:sldMkLst>
          <pc:docMk/>
          <pc:sldMk cId="3898275211" sldId="480"/>
        </pc:sldMkLst>
        <pc:spChg chg="mod">
          <ac:chgData name="Henning Kiss" userId="a0df8af1cba7f864" providerId="LiveId" clId="{60DBBE7C-8236-FE4D-AD55-1873D17CDECF}" dt="2024-10-02T06:02:11.160" v="13" actId="20577"/>
          <ac:spMkLst>
            <pc:docMk/>
            <pc:sldMk cId="3898275211" sldId="480"/>
            <ac:spMk id="3" creationId="{00000000-0000-0000-0000-000000000000}"/>
          </ac:spMkLst>
        </pc:spChg>
      </pc:sldChg>
      <pc:sldChg chg="modSp mod">
        <pc:chgData name="Henning Kiss" userId="a0df8af1cba7f864" providerId="LiveId" clId="{60DBBE7C-8236-FE4D-AD55-1873D17CDECF}" dt="2024-10-02T06:02:16.367" v="17" actId="20577"/>
        <pc:sldMkLst>
          <pc:docMk/>
          <pc:sldMk cId="2974191025" sldId="481"/>
        </pc:sldMkLst>
        <pc:spChg chg="mod">
          <ac:chgData name="Henning Kiss" userId="a0df8af1cba7f864" providerId="LiveId" clId="{60DBBE7C-8236-FE4D-AD55-1873D17CDECF}" dt="2024-10-02T06:02:16.367" v="17" actId="20577"/>
          <ac:spMkLst>
            <pc:docMk/>
            <pc:sldMk cId="2974191025" sldId="481"/>
            <ac:spMk id="3" creationId="{00000000-0000-0000-0000-000000000000}"/>
          </ac:spMkLst>
        </pc:spChg>
      </pc:sldChg>
      <pc:sldChg chg="modSp mod">
        <pc:chgData name="Henning Kiss" userId="a0df8af1cba7f864" providerId="LiveId" clId="{60DBBE7C-8236-FE4D-AD55-1873D17CDECF}" dt="2024-10-02T06:02:13.935" v="15" actId="20577"/>
        <pc:sldMkLst>
          <pc:docMk/>
          <pc:sldMk cId="255475451" sldId="483"/>
        </pc:sldMkLst>
        <pc:spChg chg="mod">
          <ac:chgData name="Henning Kiss" userId="a0df8af1cba7f864" providerId="LiveId" clId="{60DBBE7C-8236-FE4D-AD55-1873D17CDECF}" dt="2024-10-02T06:02:13.935" v="15" actId="20577"/>
          <ac:spMkLst>
            <pc:docMk/>
            <pc:sldMk cId="255475451" sldId="483"/>
            <ac:spMk id="3" creationId="{00000000-0000-0000-0000-000000000000}"/>
          </ac:spMkLst>
        </pc:spChg>
      </pc:sldChg>
      <pc:sldChg chg="modSp mod">
        <pc:chgData name="Henning Kiss" userId="a0df8af1cba7f864" providerId="LiveId" clId="{60DBBE7C-8236-FE4D-AD55-1873D17CDECF}" dt="2024-10-02T06:02:19.639" v="19" actId="20577"/>
        <pc:sldMkLst>
          <pc:docMk/>
          <pc:sldMk cId="1366090659" sldId="484"/>
        </pc:sldMkLst>
        <pc:spChg chg="mod">
          <ac:chgData name="Henning Kiss" userId="a0df8af1cba7f864" providerId="LiveId" clId="{60DBBE7C-8236-FE4D-AD55-1873D17CDECF}" dt="2024-10-02T06:02:19.639" v="19" actId="20577"/>
          <ac:spMkLst>
            <pc:docMk/>
            <pc:sldMk cId="1366090659" sldId="484"/>
            <ac:spMk id="3" creationId="{00000000-0000-0000-0000-000000000000}"/>
          </ac:spMkLst>
        </pc:spChg>
      </pc:sldChg>
      <pc:sldChg chg="modSp mod">
        <pc:chgData name="Henning Kiss" userId="a0df8af1cba7f864" providerId="LiveId" clId="{60DBBE7C-8236-FE4D-AD55-1873D17CDECF}" dt="2024-10-02T06:02:22.564" v="21" actId="20577"/>
        <pc:sldMkLst>
          <pc:docMk/>
          <pc:sldMk cId="1820310159" sldId="485"/>
        </pc:sldMkLst>
        <pc:spChg chg="mod">
          <ac:chgData name="Henning Kiss" userId="a0df8af1cba7f864" providerId="LiveId" clId="{60DBBE7C-8236-FE4D-AD55-1873D17CDECF}" dt="2024-10-02T06:02:22.564" v="21" actId="20577"/>
          <ac:spMkLst>
            <pc:docMk/>
            <pc:sldMk cId="1820310159" sldId="485"/>
            <ac:spMk id="3" creationId="{00000000-0000-0000-0000-000000000000}"/>
          </ac:spMkLst>
        </pc:spChg>
      </pc:sldChg>
      <pc:sldChg chg="modSp mod">
        <pc:chgData name="Henning Kiss" userId="a0df8af1cba7f864" providerId="LiveId" clId="{60DBBE7C-8236-FE4D-AD55-1873D17CDECF}" dt="2024-10-02T06:02:25.712" v="23" actId="20577"/>
        <pc:sldMkLst>
          <pc:docMk/>
          <pc:sldMk cId="1949033087" sldId="486"/>
        </pc:sldMkLst>
        <pc:spChg chg="mod">
          <ac:chgData name="Henning Kiss" userId="a0df8af1cba7f864" providerId="LiveId" clId="{60DBBE7C-8236-FE4D-AD55-1873D17CDECF}" dt="2024-10-02T06:02:25.712" v="23" actId="20577"/>
          <ac:spMkLst>
            <pc:docMk/>
            <pc:sldMk cId="1949033087" sldId="486"/>
            <ac:spMk id="3" creationId="{00000000-0000-0000-0000-000000000000}"/>
          </ac:spMkLst>
        </pc:spChg>
      </pc:sldChg>
      <pc:sldChg chg="modSp mod">
        <pc:chgData name="Henning Kiss" userId="a0df8af1cba7f864" providerId="LiveId" clId="{60DBBE7C-8236-FE4D-AD55-1873D17CDECF}" dt="2024-10-02T06:02:28.215" v="25" actId="20577"/>
        <pc:sldMkLst>
          <pc:docMk/>
          <pc:sldMk cId="1197539543" sldId="487"/>
        </pc:sldMkLst>
        <pc:spChg chg="mod">
          <ac:chgData name="Henning Kiss" userId="a0df8af1cba7f864" providerId="LiveId" clId="{60DBBE7C-8236-FE4D-AD55-1873D17CDECF}" dt="2024-10-02T06:02:28.215" v="25" actId="20577"/>
          <ac:spMkLst>
            <pc:docMk/>
            <pc:sldMk cId="1197539543" sldId="487"/>
            <ac:spMk id="3" creationId="{00000000-0000-0000-0000-000000000000}"/>
          </ac:spMkLst>
        </pc:spChg>
      </pc:sldChg>
      <pc:sldChg chg="modSp mod">
        <pc:chgData name="Henning Kiss" userId="a0df8af1cba7f864" providerId="LiveId" clId="{60DBBE7C-8236-FE4D-AD55-1873D17CDECF}" dt="2024-10-02T06:02:30.495" v="27" actId="20577"/>
        <pc:sldMkLst>
          <pc:docMk/>
          <pc:sldMk cId="1164058747" sldId="488"/>
        </pc:sldMkLst>
        <pc:spChg chg="mod">
          <ac:chgData name="Henning Kiss" userId="a0df8af1cba7f864" providerId="LiveId" clId="{60DBBE7C-8236-FE4D-AD55-1873D17CDECF}" dt="2024-10-02T06:02:30.495" v="27" actId="20577"/>
          <ac:spMkLst>
            <pc:docMk/>
            <pc:sldMk cId="1164058747" sldId="488"/>
            <ac:spMk id="3" creationId="{00000000-0000-0000-0000-000000000000}"/>
          </ac:spMkLst>
        </pc:spChg>
      </pc:sldChg>
      <pc:sldChg chg="modSp mod">
        <pc:chgData name="Henning Kiss" userId="a0df8af1cba7f864" providerId="LiveId" clId="{60DBBE7C-8236-FE4D-AD55-1873D17CDECF}" dt="2024-10-02T06:02:33.015" v="29" actId="20577"/>
        <pc:sldMkLst>
          <pc:docMk/>
          <pc:sldMk cId="619994301" sldId="489"/>
        </pc:sldMkLst>
        <pc:spChg chg="mod">
          <ac:chgData name="Henning Kiss" userId="a0df8af1cba7f864" providerId="LiveId" clId="{60DBBE7C-8236-FE4D-AD55-1873D17CDECF}" dt="2024-10-02T06:02:33.015" v="29" actId="20577"/>
          <ac:spMkLst>
            <pc:docMk/>
            <pc:sldMk cId="619994301" sldId="489"/>
            <ac:spMk id="3" creationId="{00000000-0000-0000-0000-000000000000}"/>
          </ac:spMkLst>
        </pc:spChg>
      </pc:sldChg>
      <pc:sldChg chg="modSp mod">
        <pc:chgData name="Henning Kiss" userId="a0df8af1cba7f864" providerId="LiveId" clId="{60DBBE7C-8236-FE4D-AD55-1873D17CDECF}" dt="2024-10-02T06:02:35.402" v="31" actId="20577"/>
        <pc:sldMkLst>
          <pc:docMk/>
          <pc:sldMk cId="3022659070" sldId="490"/>
        </pc:sldMkLst>
        <pc:spChg chg="mod">
          <ac:chgData name="Henning Kiss" userId="a0df8af1cba7f864" providerId="LiveId" clId="{60DBBE7C-8236-FE4D-AD55-1873D17CDECF}" dt="2024-10-02T06:02:35.402" v="31" actId="20577"/>
          <ac:spMkLst>
            <pc:docMk/>
            <pc:sldMk cId="3022659070" sldId="490"/>
            <ac:spMk id="3" creationId="{00000000-0000-0000-0000-000000000000}"/>
          </ac:spMkLst>
        </pc:spChg>
      </pc:sldChg>
      <pc:sldChg chg="modSp mod">
        <pc:chgData name="Henning Kiss" userId="a0df8af1cba7f864" providerId="LiveId" clId="{60DBBE7C-8236-FE4D-AD55-1873D17CDECF}" dt="2024-10-02T06:02:37.573" v="33" actId="20577"/>
        <pc:sldMkLst>
          <pc:docMk/>
          <pc:sldMk cId="1520751396" sldId="491"/>
        </pc:sldMkLst>
        <pc:spChg chg="mod">
          <ac:chgData name="Henning Kiss" userId="a0df8af1cba7f864" providerId="LiveId" clId="{60DBBE7C-8236-FE4D-AD55-1873D17CDECF}" dt="2024-10-02T06:02:37.573" v="33" actId="20577"/>
          <ac:spMkLst>
            <pc:docMk/>
            <pc:sldMk cId="1520751396" sldId="491"/>
            <ac:spMk id="3" creationId="{00000000-0000-0000-0000-000000000000}"/>
          </ac:spMkLst>
        </pc:spChg>
      </pc:sldChg>
      <pc:sldChg chg="modSp mod">
        <pc:chgData name="Henning Kiss" userId="a0df8af1cba7f864" providerId="LiveId" clId="{60DBBE7C-8236-FE4D-AD55-1873D17CDECF}" dt="2024-10-02T06:02:39.860" v="35" actId="20577"/>
        <pc:sldMkLst>
          <pc:docMk/>
          <pc:sldMk cId="319174605" sldId="492"/>
        </pc:sldMkLst>
        <pc:spChg chg="mod">
          <ac:chgData name="Henning Kiss" userId="a0df8af1cba7f864" providerId="LiveId" clId="{60DBBE7C-8236-FE4D-AD55-1873D17CDECF}" dt="2024-10-02T06:02:39.860" v="35" actId="20577"/>
          <ac:spMkLst>
            <pc:docMk/>
            <pc:sldMk cId="319174605" sldId="492"/>
            <ac:spMk id="3" creationId="{00000000-0000-0000-0000-000000000000}"/>
          </ac:spMkLst>
        </pc:spChg>
      </pc:sldChg>
      <pc:sldChg chg="modSp mod">
        <pc:chgData name="Henning Kiss" userId="a0df8af1cba7f864" providerId="LiveId" clId="{60DBBE7C-8236-FE4D-AD55-1873D17CDECF}" dt="2024-10-02T06:02:42.048" v="37" actId="20577"/>
        <pc:sldMkLst>
          <pc:docMk/>
          <pc:sldMk cId="38799030" sldId="493"/>
        </pc:sldMkLst>
        <pc:spChg chg="mod">
          <ac:chgData name="Henning Kiss" userId="a0df8af1cba7f864" providerId="LiveId" clId="{60DBBE7C-8236-FE4D-AD55-1873D17CDECF}" dt="2024-10-02T06:02:42.048" v="37" actId="20577"/>
          <ac:spMkLst>
            <pc:docMk/>
            <pc:sldMk cId="38799030" sldId="493"/>
            <ac:spMk id="3" creationId="{00000000-0000-0000-0000-000000000000}"/>
          </ac:spMkLst>
        </pc:spChg>
      </pc:sldChg>
      <pc:sldChg chg="modSp mod">
        <pc:chgData name="Henning Kiss" userId="a0df8af1cba7f864" providerId="LiveId" clId="{60DBBE7C-8236-FE4D-AD55-1873D17CDECF}" dt="2024-10-02T06:02:44.190" v="39" actId="20577"/>
        <pc:sldMkLst>
          <pc:docMk/>
          <pc:sldMk cId="1601741792" sldId="494"/>
        </pc:sldMkLst>
        <pc:spChg chg="mod">
          <ac:chgData name="Henning Kiss" userId="a0df8af1cba7f864" providerId="LiveId" clId="{60DBBE7C-8236-FE4D-AD55-1873D17CDECF}" dt="2024-10-02T06:02:44.190" v="39" actId="20577"/>
          <ac:spMkLst>
            <pc:docMk/>
            <pc:sldMk cId="1601741792" sldId="494"/>
            <ac:spMk id="3" creationId="{00000000-0000-0000-0000-000000000000}"/>
          </ac:spMkLst>
        </pc:spChg>
      </pc:sldChg>
      <pc:sldChg chg="modSp mod">
        <pc:chgData name="Henning Kiss" userId="a0df8af1cba7f864" providerId="LiveId" clId="{60DBBE7C-8236-FE4D-AD55-1873D17CDECF}" dt="2024-10-02T06:02:46.550" v="41" actId="20577"/>
        <pc:sldMkLst>
          <pc:docMk/>
          <pc:sldMk cId="2707846893" sldId="495"/>
        </pc:sldMkLst>
        <pc:spChg chg="mod">
          <ac:chgData name="Henning Kiss" userId="a0df8af1cba7f864" providerId="LiveId" clId="{60DBBE7C-8236-FE4D-AD55-1873D17CDECF}" dt="2024-10-02T06:02:46.550" v="41" actId="20577"/>
          <ac:spMkLst>
            <pc:docMk/>
            <pc:sldMk cId="2707846893" sldId="495"/>
            <ac:spMk id="3" creationId="{00000000-0000-0000-0000-000000000000}"/>
          </ac:spMkLst>
        </pc:spChg>
      </pc:sldChg>
      <pc:sldChg chg="modSp mod">
        <pc:chgData name="Henning Kiss" userId="a0df8af1cba7f864" providerId="LiveId" clId="{60DBBE7C-8236-FE4D-AD55-1873D17CDECF}" dt="2024-10-02T06:02:49.180" v="43" actId="20577"/>
        <pc:sldMkLst>
          <pc:docMk/>
          <pc:sldMk cId="3556751378" sldId="496"/>
        </pc:sldMkLst>
        <pc:spChg chg="mod">
          <ac:chgData name="Henning Kiss" userId="a0df8af1cba7f864" providerId="LiveId" clId="{60DBBE7C-8236-FE4D-AD55-1873D17CDECF}" dt="2024-10-02T06:02:49.180" v="43" actId="20577"/>
          <ac:spMkLst>
            <pc:docMk/>
            <pc:sldMk cId="3556751378" sldId="496"/>
            <ac:spMk id="3" creationId="{00000000-0000-0000-0000-000000000000}"/>
          </ac:spMkLst>
        </pc:spChg>
      </pc:sldChg>
      <pc:sldChg chg="modSp mod">
        <pc:chgData name="Henning Kiss" userId="a0df8af1cba7f864" providerId="LiveId" clId="{60DBBE7C-8236-FE4D-AD55-1873D17CDECF}" dt="2024-10-02T06:02:51.970" v="45" actId="20577"/>
        <pc:sldMkLst>
          <pc:docMk/>
          <pc:sldMk cId="2287789045" sldId="497"/>
        </pc:sldMkLst>
        <pc:spChg chg="mod">
          <ac:chgData name="Henning Kiss" userId="a0df8af1cba7f864" providerId="LiveId" clId="{60DBBE7C-8236-FE4D-AD55-1873D17CDECF}" dt="2024-10-02T06:02:51.970" v="45" actId="20577"/>
          <ac:spMkLst>
            <pc:docMk/>
            <pc:sldMk cId="2287789045" sldId="497"/>
            <ac:spMk id="3" creationId="{00000000-0000-0000-0000-000000000000}"/>
          </ac:spMkLst>
        </pc:spChg>
      </pc:sldChg>
      <pc:sldChg chg="modSp mod">
        <pc:chgData name="Henning Kiss" userId="a0df8af1cba7f864" providerId="LiveId" clId="{60DBBE7C-8236-FE4D-AD55-1873D17CDECF}" dt="2024-10-02T06:02:57.393" v="47" actId="20577"/>
        <pc:sldMkLst>
          <pc:docMk/>
          <pc:sldMk cId="2254071685" sldId="498"/>
        </pc:sldMkLst>
        <pc:spChg chg="mod">
          <ac:chgData name="Henning Kiss" userId="a0df8af1cba7f864" providerId="LiveId" clId="{60DBBE7C-8236-FE4D-AD55-1873D17CDECF}" dt="2024-10-02T06:02:57.393" v="47" actId="20577"/>
          <ac:spMkLst>
            <pc:docMk/>
            <pc:sldMk cId="2254071685" sldId="498"/>
            <ac:spMk id="3" creationId="{00000000-0000-0000-0000-000000000000}"/>
          </ac:spMkLst>
        </pc:spChg>
      </pc:sldChg>
      <pc:sldChg chg="modSp mod">
        <pc:chgData name="Henning Kiss" userId="a0df8af1cba7f864" providerId="LiveId" clId="{60DBBE7C-8236-FE4D-AD55-1873D17CDECF}" dt="2024-10-02T06:02:59.729" v="49" actId="20577"/>
        <pc:sldMkLst>
          <pc:docMk/>
          <pc:sldMk cId="2455028877" sldId="499"/>
        </pc:sldMkLst>
        <pc:spChg chg="mod">
          <ac:chgData name="Henning Kiss" userId="a0df8af1cba7f864" providerId="LiveId" clId="{60DBBE7C-8236-FE4D-AD55-1873D17CDECF}" dt="2024-10-02T06:02:59.729" v="49" actId="20577"/>
          <ac:spMkLst>
            <pc:docMk/>
            <pc:sldMk cId="2455028877" sldId="499"/>
            <ac:spMk id="3" creationId="{00000000-0000-0000-0000-000000000000}"/>
          </ac:spMkLst>
        </pc:spChg>
      </pc:sldChg>
      <pc:sldChg chg="modSp mod">
        <pc:chgData name="Henning Kiss" userId="a0df8af1cba7f864" providerId="LiveId" clId="{60DBBE7C-8236-FE4D-AD55-1873D17CDECF}" dt="2024-10-02T06:03:05.406" v="51" actId="20577"/>
        <pc:sldMkLst>
          <pc:docMk/>
          <pc:sldMk cId="2492665169" sldId="500"/>
        </pc:sldMkLst>
        <pc:spChg chg="mod">
          <ac:chgData name="Henning Kiss" userId="a0df8af1cba7f864" providerId="LiveId" clId="{60DBBE7C-8236-FE4D-AD55-1873D17CDECF}" dt="2024-10-02T06:03:05.406" v="51" actId="20577"/>
          <ac:spMkLst>
            <pc:docMk/>
            <pc:sldMk cId="2492665169" sldId="500"/>
            <ac:spMk id="3" creationId="{00000000-0000-0000-0000-000000000000}"/>
          </ac:spMkLst>
        </pc:spChg>
      </pc:sldChg>
      <pc:sldChg chg="modSp mod">
        <pc:chgData name="Henning Kiss" userId="a0df8af1cba7f864" providerId="LiveId" clId="{60DBBE7C-8236-FE4D-AD55-1873D17CDECF}" dt="2024-10-02T06:03:07.782" v="53" actId="20577"/>
        <pc:sldMkLst>
          <pc:docMk/>
          <pc:sldMk cId="1791252491" sldId="501"/>
        </pc:sldMkLst>
        <pc:spChg chg="mod">
          <ac:chgData name="Henning Kiss" userId="a0df8af1cba7f864" providerId="LiveId" clId="{60DBBE7C-8236-FE4D-AD55-1873D17CDECF}" dt="2024-10-02T06:03:07.782" v="53" actId="20577"/>
          <ac:spMkLst>
            <pc:docMk/>
            <pc:sldMk cId="1791252491" sldId="501"/>
            <ac:spMk id="3" creationId="{00000000-0000-0000-0000-000000000000}"/>
          </ac:spMkLst>
        </pc:spChg>
      </pc:sldChg>
      <pc:sldChg chg="modSp mod">
        <pc:chgData name="Henning Kiss" userId="a0df8af1cba7f864" providerId="LiveId" clId="{60DBBE7C-8236-FE4D-AD55-1873D17CDECF}" dt="2024-10-02T06:03:11.281" v="55" actId="20577"/>
        <pc:sldMkLst>
          <pc:docMk/>
          <pc:sldMk cId="4129703296" sldId="502"/>
        </pc:sldMkLst>
        <pc:spChg chg="mod">
          <ac:chgData name="Henning Kiss" userId="a0df8af1cba7f864" providerId="LiveId" clId="{60DBBE7C-8236-FE4D-AD55-1873D17CDECF}" dt="2024-10-02T06:03:11.281" v="55" actId="20577"/>
          <ac:spMkLst>
            <pc:docMk/>
            <pc:sldMk cId="4129703296" sldId="502"/>
            <ac:spMk id="3" creationId="{00000000-0000-0000-0000-000000000000}"/>
          </ac:spMkLst>
        </pc:spChg>
      </pc:sldChg>
      <pc:sldChg chg="modSp mod">
        <pc:chgData name="Henning Kiss" userId="a0df8af1cba7f864" providerId="LiveId" clId="{60DBBE7C-8236-FE4D-AD55-1873D17CDECF}" dt="2024-10-02T06:03:14.372" v="59" actId="20577"/>
        <pc:sldMkLst>
          <pc:docMk/>
          <pc:sldMk cId="4278807245" sldId="503"/>
        </pc:sldMkLst>
        <pc:spChg chg="mod">
          <ac:chgData name="Henning Kiss" userId="a0df8af1cba7f864" providerId="LiveId" clId="{60DBBE7C-8236-FE4D-AD55-1873D17CDECF}" dt="2024-10-02T06:03:14.372" v="59" actId="20577"/>
          <ac:spMkLst>
            <pc:docMk/>
            <pc:sldMk cId="4278807245" sldId="503"/>
            <ac:spMk id="3" creationId="{00000000-0000-0000-0000-000000000000}"/>
          </ac:spMkLst>
        </pc:spChg>
      </pc:sldChg>
    </pc:docChg>
  </pc:docChgLst>
  <pc:docChgLst>
    <pc:chgData name="Henning Kiss" userId="a0df8af1cba7f864" providerId="LiveId" clId="{8D9948B0-DFB1-A346-8F93-D2D6FCA9C0D1}"/>
    <pc:docChg chg="modSld">
      <pc:chgData name="Henning Kiss" userId="a0df8af1cba7f864" providerId="LiveId" clId="{8D9948B0-DFB1-A346-8F93-D2D6FCA9C0D1}" dt="2022-03-28T05:55:42.775" v="86" actId="20577"/>
      <pc:docMkLst>
        <pc:docMk/>
      </pc:docMkLst>
      <pc:sldChg chg="modSp mod">
        <pc:chgData name="Henning Kiss" userId="a0df8af1cba7f864" providerId="LiveId" clId="{8D9948B0-DFB1-A346-8F93-D2D6FCA9C0D1}" dt="2022-03-28T05:51:24.214" v="2" actId="20577"/>
        <pc:sldMkLst>
          <pc:docMk/>
          <pc:sldMk cId="3418211933" sldId="438"/>
        </pc:sldMkLst>
        <pc:spChg chg="mod">
          <ac:chgData name="Henning Kiss" userId="a0df8af1cba7f864" providerId="LiveId" clId="{8D9948B0-DFB1-A346-8F93-D2D6FCA9C0D1}" dt="2022-03-28T05:51:24.214" v="2" actId="20577"/>
          <ac:spMkLst>
            <pc:docMk/>
            <pc:sldMk cId="3418211933" sldId="438"/>
            <ac:spMk id="2" creationId="{00000000-0000-0000-0000-000000000000}"/>
          </ac:spMkLst>
        </pc:spChg>
      </pc:sldChg>
      <pc:sldChg chg="modSp">
        <pc:chgData name="Henning Kiss" userId="a0df8af1cba7f864" providerId="LiveId" clId="{8D9948B0-DFB1-A346-8F93-D2D6FCA9C0D1}" dt="2022-03-28T05:53:20.419" v="15" actId="20577"/>
        <pc:sldMkLst>
          <pc:docMk/>
          <pc:sldMk cId="2616729343" sldId="453"/>
        </pc:sldMkLst>
        <pc:spChg chg="mod">
          <ac:chgData name="Henning Kiss" userId="a0df8af1cba7f864" providerId="LiveId" clId="{8D9948B0-DFB1-A346-8F93-D2D6FCA9C0D1}" dt="2022-03-28T05:53:20.419" v="15" actId="20577"/>
          <ac:spMkLst>
            <pc:docMk/>
            <pc:sldMk cId="2616729343" sldId="453"/>
            <ac:spMk id="2" creationId="{00000000-0000-0000-0000-000000000000}"/>
          </ac:spMkLst>
        </pc:spChg>
      </pc:sldChg>
      <pc:sldChg chg="modSp">
        <pc:chgData name="Henning Kiss" userId="a0df8af1cba7f864" providerId="LiveId" clId="{8D9948B0-DFB1-A346-8F93-D2D6FCA9C0D1}" dt="2022-03-28T05:53:25.684" v="18" actId="20577"/>
        <pc:sldMkLst>
          <pc:docMk/>
          <pc:sldMk cId="1742219678" sldId="454"/>
        </pc:sldMkLst>
        <pc:spChg chg="mod">
          <ac:chgData name="Henning Kiss" userId="a0df8af1cba7f864" providerId="LiveId" clId="{8D9948B0-DFB1-A346-8F93-D2D6FCA9C0D1}" dt="2022-03-28T05:53:25.684" v="18" actId="20577"/>
          <ac:spMkLst>
            <pc:docMk/>
            <pc:sldMk cId="1742219678" sldId="454"/>
            <ac:spMk id="2" creationId="{00000000-0000-0000-0000-000000000000}"/>
          </ac:spMkLst>
        </pc:spChg>
      </pc:sldChg>
      <pc:sldChg chg="modSp">
        <pc:chgData name="Henning Kiss" userId="a0df8af1cba7f864" providerId="LiveId" clId="{8D9948B0-DFB1-A346-8F93-D2D6FCA9C0D1}" dt="2022-03-28T05:53:34.970" v="21" actId="20577"/>
        <pc:sldMkLst>
          <pc:docMk/>
          <pc:sldMk cId="1045564801" sldId="455"/>
        </pc:sldMkLst>
        <pc:spChg chg="mod">
          <ac:chgData name="Henning Kiss" userId="a0df8af1cba7f864" providerId="LiveId" clId="{8D9948B0-DFB1-A346-8F93-D2D6FCA9C0D1}" dt="2022-03-28T05:53:34.970" v="21" actId="20577"/>
          <ac:spMkLst>
            <pc:docMk/>
            <pc:sldMk cId="1045564801" sldId="455"/>
            <ac:spMk id="2" creationId="{00000000-0000-0000-0000-000000000000}"/>
          </ac:spMkLst>
        </pc:spChg>
      </pc:sldChg>
      <pc:sldChg chg="modSp">
        <pc:chgData name="Henning Kiss" userId="a0df8af1cba7f864" providerId="LiveId" clId="{8D9948B0-DFB1-A346-8F93-D2D6FCA9C0D1}" dt="2022-03-28T05:53:40.447" v="24" actId="20577"/>
        <pc:sldMkLst>
          <pc:docMk/>
          <pc:sldMk cId="596049130" sldId="456"/>
        </pc:sldMkLst>
        <pc:spChg chg="mod">
          <ac:chgData name="Henning Kiss" userId="a0df8af1cba7f864" providerId="LiveId" clId="{8D9948B0-DFB1-A346-8F93-D2D6FCA9C0D1}" dt="2022-03-28T05:53:40.447" v="24" actId="20577"/>
          <ac:spMkLst>
            <pc:docMk/>
            <pc:sldMk cId="596049130" sldId="456"/>
            <ac:spMk id="2" creationId="{00000000-0000-0000-0000-000000000000}"/>
          </ac:spMkLst>
        </pc:spChg>
      </pc:sldChg>
      <pc:sldChg chg="modSp">
        <pc:chgData name="Henning Kiss" userId="a0df8af1cba7f864" providerId="LiveId" clId="{8D9948B0-DFB1-A346-8F93-D2D6FCA9C0D1}" dt="2022-03-28T05:53:48.032" v="27" actId="20577"/>
        <pc:sldMkLst>
          <pc:docMk/>
          <pc:sldMk cId="3596442552" sldId="457"/>
        </pc:sldMkLst>
        <pc:spChg chg="mod">
          <ac:chgData name="Henning Kiss" userId="a0df8af1cba7f864" providerId="LiveId" clId="{8D9948B0-DFB1-A346-8F93-D2D6FCA9C0D1}" dt="2022-03-28T05:53:48.032" v="27" actId="20577"/>
          <ac:spMkLst>
            <pc:docMk/>
            <pc:sldMk cId="3596442552" sldId="457"/>
            <ac:spMk id="2" creationId="{00000000-0000-0000-0000-000000000000}"/>
          </ac:spMkLst>
        </pc:spChg>
      </pc:sldChg>
      <pc:sldChg chg="modSp">
        <pc:chgData name="Henning Kiss" userId="a0df8af1cba7f864" providerId="LiveId" clId="{8D9948B0-DFB1-A346-8F93-D2D6FCA9C0D1}" dt="2022-03-28T05:53:53.647" v="31" actId="20577"/>
        <pc:sldMkLst>
          <pc:docMk/>
          <pc:sldMk cId="2338646918" sldId="458"/>
        </pc:sldMkLst>
        <pc:spChg chg="mod">
          <ac:chgData name="Henning Kiss" userId="a0df8af1cba7f864" providerId="LiveId" clId="{8D9948B0-DFB1-A346-8F93-D2D6FCA9C0D1}" dt="2022-03-28T05:53:53.647" v="31" actId="20577"/>
          <ac:spMkLst>
            <pc:docMk/>
            <pc:sldMk cId="2338646918" sldId="458"/>
            <ac:spMk id="2" creationId="{00000000-0000-0000-0000-000000000000}"/>
          </ac:spMkLst>
        </pc:spChg>
      </pc:sldChg>
      <pc:sldChg chg="modSp">
        <pc:chgData name="Henning Kiss" userId="a0df8af1cba7f864" providerId="LiveId" clId="{8D9948B0-DFB1-A346-8F93-D2D6FCA9C0D1}" dt="2022-03-28T05:54:00.534" v="34" actId="20577"/>
        <pc:sldMkLst>
          <pc:docMk/>
          <pc:sldMk cId="1379854262" sldId="460"/>
        </pc:sldMkLst>
        <pc:spChg chg="mod">
          <ac:chgData name="Henning Kiss" userId="a0df8af1cba7f864" providerId="LiveId" clId="{8D9948B0-DFB1-A346-8F93-D2D6FCA9C0D1}" dt="2022-03-28T05:54:00.534" v="34" actId="20577"/>
          <ac:spMkLst>
            <pc:docMk/>
            <pc:sldMk cId="1379854262" sldId="460"/>
            <ac:spMk id="2" creationId="{00000000-0000-0000-0000-000000000000}"/>
          </ac:spMkLst>
        </pc:spChg>
      </pc:sldChg>
      <pc:sldChg chg="modSp">
        <pc:chgData name="Henning Kiss" userId="a0df8af1cba7f864" providerId="LiveId" clId="{8D9948B0-DFB1-A346-8F93-D2D6FCA9C0D1}" dt="2022-03-28T05:54:08.792" v="40" actId="20577"/>
        <pc:sldMkLst>
          <pc:docMk/>
          <pc:sldMk cId="4171931137" sldId="461"/>
        </pc:sldMkLst>
        <pc:spChg chg="mod">
          <ac:chgData name="Henning Kiss" userId="a0df8af1cba7f864" providerId="LiveId" clId="{8D9948B0-DFB1-A346-8F93-D2D6FCA9C0D1}" dt="2022-03-28T05:54:08.792" v="40" actId="20577"/>
          <ac:spMkLst>
            <pc:docMk/>
            <pc:sldMk cId="4171931137" sldId="461"/>
            <ac:spMk id="2" creationId="{00000000-0000-0000-0000-000000000000}"/>
          </ac:spMkLst>
        </pc:spChg>
      </pc:sldChg>
      <pc:sldChg chg="modSp">
        <pc:chgData name="Henning Kiss" userId="a0df8af1cba7f864" providerId="LiveId" clId="{8D9948B0-DFB1-A346-8F93-D2D6FCA9C0D1}" dt="2022-03-28T05:54:18.570" v="45" actId="20577"/>
        <pc:sldMkLst>
          <pc:docMk/>
          <pc:sldMk cId="3778558129" sldId="462"/>
        </pc:sldMkLst>
        <pc:spChg chg="mod">
          <ac:chgData name="Henning Kiss" userId="a0df8af1cba7f864" providerId="LiveId" clId="{8D9948B0-DFB1-A346-8F93-D2D6FCA9C0D1}" dt="2022-03-28T05:54:18.570" v="45" actId="20577"/>
          <ac:spMkLst>
            <pc:docMk/>
            <pc:sldMk cId="3778558129" sldId="462"/>
            <ac:spMk id="2" creationId="{00000000-0000-0000-0000-000000000000}"/>
          </ac:spMkLst>
        </pc:spChg>
      </pc:sldChg>
      <pc:sldChg chg="modSp">
        <pc:chgData name="Henning Kiss" userId="a0df8af1cba7f864" providerId="LiveId" clId="{8D9948B0-DFB1-A346-8F93-D2D6FCA9C0D1}" dt="2022-03-28T05:54:25.264" v="48" actId="20577"/>
        <pc:sldMkLst>
          <pc:docMk/>
          <pc:sldMk cId="3023031727" sldId="463"/>
        </pc:sldMkLst>
        <pc:spChg chg="mod">
          <ac:chgData name="Henning Kiss" userId="a0df8af1cba7f864" providerId="LiveId" clId="{8D9948B0-DFB1-A346-8F93-D2D6FCA9C0D1}" dt="2022-03-28T05:54:25.264" v="48" actId="20577"/>
          <ac:spMkLst>
            <pc:docMk/>
            <pc:sldMk cId="3023031727" sldId="463"/>
            <ac:spMk id="2" creationId="{00000000-0000-0000-0000-000000000000}"/>
          </ac:spMkLst>
        </pc:spChg>
      </pc:sldChg>
      <pc:sldChg chg="modSp">
        <pc:chgData name="Henning Kiss" userId="a0df8af1cba7f864" providerId="LiveId" clId="{8D9948B0-DFB1-A346-8F93-D2D6FCA9C0D1}" dt="2022-03-28T05:54:34.537" v="55" actId="20577"/>
        <pc:sldMkLst>
          <pc:docMk/>
          <pc:sldMk cId="2012297239" sldId="464"/>
        </pc:sldMkLst>
        <pc:spChg chg="mod">
          <ac:chgData name="Henning Kiss" userId="a0df8af1cba7f864" providerId="LiveId" clId="{8D9948B0-DFB1-A346-8F93-D2D6FCA9C0D1}" dt="2022-03-28T05:54:34.537" v="55" actId="20577"/>
          <ac:spMkLst>
            <pc:docMk/>
            <pc:sldMk cId="2012297239" sldId="464"/>
            <ac:spMk id="2" creationId="{00000000-0000-0000-0000-000000000000}"/>
          </ac:spMkLst>
        </pc:spChg>
      </pc:sldChg>
      <pc:sldChg chg="modSp">
        <pc:chgData name="Henning Kiss" userId="a0df8af1cba7f864" providerId="LiveId" clId="{8D9948B0-DFB1-A346-8F93-D2D6FCA9C0D1}" dt="2022-03-28T05:54:43.239" v="62" actId="20577"/>
        <pc:sldMkLst>
          <pc:docMk/>
          <pc:sldMk cId="2138447238" sldId="465"/>
        </pc:sldMkLst>
        <pc:spChg chg="mod">
          <ac:chgData name="Henning Kiss" userId="a0df8af1cba7f864" providerId="LiveId" clId="{8D9948B0-DFB1-A346-8F93-D2D6FCA9C0D1}" dt="2022-03-28T05:54:43.239" v="62" actId="20577"/>
          <ac:spMkLst>
            <pc:docMk/>
            <pc:sldMk cId="2138447238" sldId="465"/>
            <ac:spMk id="2" creationId="{00000000-0000-0000-0000-000000000000}"/>
          </ac:spMkLst>
        </pc:spChg>
      </pc:sldChg>
      <pc:sldChg chg="modSp">
        <pc:chgData name="Henning Kiss" userId="a0df8af1cba7f864" providerId="LiveId" clId="{8D9948B0-DFB1-A346-8F93-D2D6FCA9C0D1}" dt="2022-03-28T05:54:50.928" v="69" actId="20577"/>
        <pc:sldMkLst>
          <pc:docMk/>
          <pc:sldMk cId="2076485887" sldId="466"/>
        </pc:sldMkLst>
        <pc:spChg chg="mod">
          <ac:chgData name="Henning Kiss" userId="a0df8af1cba7f864" providerId="LiveId" clId="{8D9948B0-DFB1-A346-8F93-D2D6FCA9C0D1}" dt="2022-03-28T05:54:50.928" v="69" actId="20577"/>
          <ac:spMkLst>
            <pc:docMk/>
            <pc:sldMk cId="2076485887" sldId="466"/>
            <ac:spMk id="2" creationId="{00000000-0000-0000-0000-000000000000}"/>
          </ac:spMkLst>
        </pc:spChg>
      </pc:sldChg>
      <pc:sldChg chg="modSp">
        <pc:chgData name="Henning Kiss" userId="a0df8af1cba7f864" providerId="LiveId" clId="{8D9948B0-DFB1-A346-8F93-D2D6FCA9C0D1}" dt="2022-03-28T05:55:04.648" v="78" actId="20577"/>
        <pc:sldMkLst>
          <pc:docMk/>
          <pc:sldMk cId="3707633" sldId="467"/>
        </pc:sldMkLst>
        <pc:spChg chg="mod">
          <ac:chgData name="Henning Kiss" userId="a0df8af1cba7f864" providerId="LiveId" clId="{8D9948B0-DFB1-A346-8F93-D2D6FCA9C0D1}" dt="2022-03-28T05:55:04.648" v="78" actId="20577"/>
          <ac:spMkLst>
            <pc:docMk/>
            <pc:sldMk cId="3707633" sldId="467"/>
            <ac:spMk id="2" creationId="{00000000-0000-0000-0000-000000000000}"/>
          </ac:spMkLst>
        </pc:spChg>
      </pc:sldChg>
      <pc:sldChg chg="modSp">
        <pc:chgData name="Henning Kiss" userId="a0df8af1cba7f864" providerId="LiveId" clId="{8D9948B0-DFB1-A346-8F93-D2D6FCA9C0D1}" dt="2022-03-28T05:55:36.289" v="83" actId="20577"/>
        <pc:sldMkLst>
          <pc:docMk/>
          <pc:sldMk cId="188755480" sldId="468"/>
        </pc:sldMkLst>
        <pc:spChg chg="mod">
          <ac:chgData name="Henning Kiss" userId="a0df8af1cba7f864" providerId="LiveId" clId="{8D9948B0-DFB1-A346-8F93-D2D6FCA9C0D1}" dt="2022-03-28T05:55:36.289" v="83" actId="20577"/>
          <ac:spMkLst>
            <pc:docMk/>
            <pc:sldMk cId="188755480" sldId="468"/>
            <ac:spMk id="2" creationId="{00000000-0000-0000-0000-000000000000}"/>
          </ac:spMkLst>
        </pc:spChg>
      </pc:sldChg>
      <pc:sldChg chg="modSp">
        <pc:chgData name="Henning Kiss" userId="a0df8af1cba7f864" providerId="LiveId" clId="{8D9948B0-DFB1-A346-8F93-D2D6FCA9C0D1}" dt="2022-03-28T05:55:42.775" v="86" actId="20577"/>
        <pc:sldMkLst>
          <pc:docMk/>
          <pc:sldMk cId="1837422678" sldId="469"/>
        </pc:sldMkLst>
        <pc:spChg chg="mod">
          <ac:chgData name="Henning Kiss" userId="a0df8af1cba7f864" providerId="LiveId" clId="{8D9948B0-DFB1-A346-8F93-D2D6FCA9C0D1}" dt="2022-03-28T05:55:42.775" v="86" actId="20577"/>
          <ac:spMkLst>
            <pc:docMk/>
            <pc:sldMk cId="1837422678" sldId="469"/>
            <ac:spMk id="2" creationId="{00000000-0000-0000-0000-000000000000}"/>
          </ac:spMkLst>
        </pc:spChg>
      </pc:sldChg>
      <pc:sldChg chg="modSp">
        <pc:chgData name="Henning Kiss" userId="a0df8af1cba7f864" providerId="LiveId" clId="{8D9948B0-DFB1-A346-8F93-D2D6FCA9C0D1}" dt="2022-03-28T05:51:39.817" v="9" actId="20577"/>
        <pc:sldMkLst>
          <pc:docMk/>
          <pc:sldMk cId="594450480" sldId="477"/>
        </pc:sldMkLst>
        <pc:spChg chg="mod">
          <ac:chgData name="Henning Kiss" userId="a0df8af1cba7f864" providerId="LiveId" clId="{8D9948B0-DFB1-A346-8F93-D2D6FCA9C0D1}" dt="2022-03-28T05:51:39.817" v="9" actId="20577"/>
          <ac:spMkLst>
            <pc:docMk/>
            <pc:sldMk cId="594450480" sldId="477"/>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29514C6A-EB18-46A0-A612-B77105F60B9D}" type="datetimeFigureOut">
              <a:rPr lang="de-DE" smtClean="0"/>
              <a:t>02.10.24</a:t>
            </a:fld>
            <a:endParaRPr lang="de-DE"/>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BDA97353-07D3-4549-9212-8D4A78C44740}" type="slidenum">
              <a:rPr lang="de-DE" smtClean="0"/>
              <a:t>‹Nr.›</a:t>
            </a:fld>
            <a:endParaRPr lang="de-DE"/>
          </a:p>
        </p:txBody>
      </p:sp>
    </p:spTree>
    <p:extLst>
      <p:ext uri="{BB962C8B-B14F-4D97-AF65-F5344CB8AC3E}">
        <p14:creationId xmlns:p14="http://schemas.microsoft.com/office/powerpoint/2010/main" val="1568871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24582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95716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C:\Users\Henning\Desktop\Unbenannt-1.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516216" y="116632"/>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128987"/>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spcBef>
          <a:spcPts val="0"/>
        </a:spcBef>
        <a:buFont typeface="Arial" pitchFamily="34" charset="0"/>
        <a:buChar char="•"/>
        <a:tabLst>
          <a:tab pos="355600" algn="l"/>
          <a:tab pos="723900" algn="l"/>
          <a:tab pos="1079500" algn="l"/>
          <a:tab pos="1435100" algn="l"/>
          <a:tab pos="1879600" algn="l"/>
          <a:tab pos="2336800" algn="l"/>
          <a:tab pos="2870200" algn="l"/>
          <a:tab pos="3403600" algn="l"/>
          <a:tab pos="3860800" algn="l"/>
          <a:tab pos="4305300" algn="l"/>
          <a:tab pos="4749800" algn="l"/>
        </a:tabLst>
        <a:defRPr sz="2200" kern="1200">
          <a:solidFill>
            <a:schemeClr val="bg1"/>
          </a:solidFill>
          <a:latin typeface="Arial" pitchFamily="34" charset="0"/>
          <a:ea typeface="+mn-ea"/>
          <a:cs typeface="Arial" pitchFamily="34" charset="0"/>
        </a:defRPr>
      </a:lvl1pPr>
      <a:lvl2pPr marL="0" indent="0" algn="l" defTabSz="914400" rtl="0" eaLnBrk="1" latinLnBrk="0" hangingPunct="1">
        <a:spcBef>
          <a:spcPts val="0"/>
        </a:spcBef>
        <a:buFont typeface="Arial" pitchFamily="34" charset="0"/>
        <a:buChar char="–"/>
        <a:tabLst>
          <a:tab pos="355600" algn="l"/>
          <a:tab pos="723900" algn="l"/>
          <a:tab pos="1079500" algn="l"/>
          <a:tab pos="1435100" algn="l"/>
          <a:tab pos="1879600" algn="l"/>
          <a:tab pos="2336800" algn="l"/>
          <a:tab pos="2870200" algn="l"/>
          <a:tab pos="3403600" algn="l"/>
          <a:tab pos="3860800" algn="l"/>
          <a:tab pos="4305300" algn="l"/>
          <a:tab pos="4749800" algn="l"/>
        </a:tabLst>
        <a:defRPr sz="2200" kern="1200">
          <a:solidFill>
            <a:schemeClr val="bg1"/>
          </a:solidFill>
          <a:latin typeface="Arial" pitchFamily="34" charset="0"/>
          <a:ea typeface="+mn-ea"/>
          <a:cs typeface="Arial" pitchFamily="34" charset="0"/>
        </a:defRPr>
      </a:lvl2pPr>
      <a:lvl3pPr marL="0" indent="0" algn="l" defTabSz="914400" rtl="0" eaLnBrk="1" latinLnBrk="0" hangingPunct="1">
        <a:spcBef>
          <a:spcPts val="0"/>
        </a:spcBef>
        <a:buFont typeface="Arial" pitchFamily="34" charset="0"/>
        <a:buChar char="•"/>
        <a:tabLst>
          <a:tab pos="355600" algn="l"/>
          <a:tab pos="723900" algn="l"/>
          <a:tab pos="1079500" algn="l"/>
          <a:tab pos="1435100" algn="l"/>
          <a:tab pos="1879600" algn="l"/>
          <a:tab pos="2336800" algn="l"/>
          <a:tab pos="2870200" algn="l"/>
          <a:tab pos="3403600" algn="l"/>
          <a:tab pos="3860800" algn="l"/>
          <a:tab pos="4305300" algn="l"/>
          <a:tab pos="4749800" algn="l"/>
        </a:tabLst>
        <a:defRPr sz="2200" kern="1200">
          <a:solidFill>
            <a:schemeClr val="bg1"/>
          </a:solidFill>
          <a:latin typeface="Arial" pitchFamily="34" charset="0"/>
          <a:ea typeface="+mn-ea"/>
          <a:cs typeface="Arial" pitchFamily="34" charset="0"/>
        </a:defRPr>
      </a:lvl3pPr>
      <a:lvl4pPr marL="0" indent="0" algn="l" defTabSz="914400" rtl="0" eaLnBrk="1" latinLnBrk="0" hangingPunct="1">
        <a:spcBef>
          <a:spcPts val="0"/>
        </a:spcBef>
        <a:buFont typeface="Arial" pitchFamily="34" charset="0"/>
        <a:buChar char="–"/>
        <a:tabLst>
          <a:tab pos="355600" algn="l"/>
          <a:tab pos="723900" algn="l"/>
          <a:tab pos="1079500" algn="l"/>
          <a:tab pos="1435100" algn="l"/>
          <a:tab pos="1879600" algn="l"/>
          <a:tab pos="2336800" algn="l"/>
          <a:tab pos="2870200" algn="l"/>
          <a:tab pos="3403600" algn="l"/>
          <a:tab pos="3860800" algn="l"/>
          <a:tab pos="4305300" algn="l"/>
          <a:tab pos="4749800" algn="l"/>
        </a:tabLst>
        <a:defRPr sz="2200" kern="1200">
          <a:solidFill>
            <a:schemeClr val="bg1"/>
          </a:solidFill>
          <a:latin typeface="Arial" pitchFamily="34" charset="0"/>
          <a:ea typeface="+mn-ea"/>
          <a:cs typeface="Arial" pitchFamily="34" charset="0"/>
        </a:defRPr>
      </a:lvl4pPr>
      <a:lvl5pPr marL="0" indent="0" algn="l" defTabSz="914400" rtl="0" eaLnBrk="1" latinLnBrk="0" hangingPunct="1">
        <a:spcBef>
          <a:spcPts val="0"/>
        </a:spcBef>
        <a:buFont typeface="Arial" pitchFamily="34" charset="0"/>
        <a:buChar char="»"/>
        <a:tabLst>
          <a:tab pos="355600" algn="l"/>
          <a:tab pos="723900" algn="l"/>
          <a:tab pos="1079500" algn="l"/>
          <a:tab pos="1435100" algn="l"/>
          <a:tab pos="1879600" algn="l"/>
          <a:tab pos="2336800" algn="l"/>
          <a:tab pos="2870200" algn="l"/>
          <a:tab pos="3403600" algn="l"/>
          <a:tab pos="3860800" algn="l"/>
          <a:tab pos="4305300" algn="l"/>
          <a:tab pos="4749800" algn="l"/>
        </a:tabLst>
        <a:defRPr sz="2200" kern="1200">
          <a:solidFill>
            <a:schemeClr val="bg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284984"/>
            <a:ext cx="2916324" cy="1569660"/>
          </a:xfrm>
          <a:prstGeom prst="rect">
            <a:avLst/>
          </a:prstGeom>
          <a:noFill/>
        </p:spPr>
        <p:txBody>
          <a:bodyPr wrap="square" rtlCol="0">
            <a:spAutoFit/>
          </a:bodyPr>
          <a:lstStyle/>
          <a:p>
            <a:r>
              <a:rPr lang="de-DE" sz="3200" dirty="0">
                <a:solidFill>
                  <a:schemeClr val="bg1"/>
                </a:solidFill>
                <a:latin typeface="Frutiger LT 57 Cn" pitchFamily="34" charset="0"/>
              </a:rPr>
              <a:t>Nebengebiete</a:t>
            </a:r>
          </a:p>
          <a:p>
            <a:r>
              <a:rPr lang="de-DE" sz="3200" dirty="0">
                <a:solidFill>
                  <a:schemeClr val="bg1"/>
                </a:solidFill>
                <a:latin typeface="Frutiger LT 57 Cn" pitchFamily="34" charset="0"/>
              </a:rPr>
              <a:t>IPR</a:t>
            </a:r>
          </a:p>
          <a:p>
            <a:r>
              <a:rPr lang="de-DE" sz="3200">
                <a:solidFill>
                  <a:schemeClr val="bg1"/>
                </a:solidFill>
                <a:latin typeface="Frutiger LT 57 Cn" pitchFamily="34" charset="0"/>
              </a:rPr>
              <a:t>21. </a:t>
            </a:r>
            <a:r>
              <a:rPr lang="de-DE" sz="3200" dirty="0">
                <a:solidFill>
                  <a:schemeClr val="bg1"/>
                </a:solidFill>
                <a:latin typeface="Frutiger LT 57 Cn" pitchFamily="34" charset="0"/>
              </a:rPr>
              <a:t>Woche</a:t>
            </a:r>
          </a:p>
        </p:txBody>
      </p:sp>
    </p:spTree>
    <p:extLst>
      <p:ext uri="{BB962C8B-B14F-4D97-AF65-F5344CB8AC3E}">
        <p14:creationId xmlns:p14="http://schemas.microsoft.com/office/powerpoint/2010/main" val="5692671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447645"/>
          </a:xfrm>
          <a:prstGeom prst="rect">
            <a:avLst/>
          </a:prstGeom>
          <a:noFill/>
        </p:spPr>
        <p:txBody>
          <a:bodyPr wrap="square" rtlCol="0">
            <a:spAutoFit/>
          </a:bodyPr>
          <a:lstStyle/>
          <a:p>
            <a:pPr algn="ct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lumMod val="65000"/>
                    <a:lumOff val="35000"/>
                  </a:schemeClr>
                </a:solidFill>
                <a:latin typeface="Frutiger Linotype" pitchFamily="34" charset="0"/>
              </a:rPr>
              <a:t>Überblick über das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2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err="1">
                <a:solidFill>
                  <a:schemeClr val="tx1">
                    <a:lumMod val="65000"/>
                    <a:lumOff val="35000"/>
                  </a:schemeClr>
                </a:solidFill>
                <a:latin typeface="Frutiger Linotype" pitchFamily="34" charset="0"/>
              </a:rPr>
              <a:t>VIII.Prüfungsfolgen</a:t>
            </a:r>
            <a:r>
              <a:rPr lang="de-DE" sz="2400" dirty="0">
                <a:solidFill>
                  <a:schemeClr val="tx1">
                    <a:lumMod val="65000"/>
                    <a:lumOff val="35000"/>
                  </a:schemeClr>
                </a:solidFill>
                <a:latin typeface="Frutiger Linotype" pitchFamily="34" charset="0"/>
              </a:rPr>
              <a:t> im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4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b="1" dirty="0">
                <a:solidFill>
                  <a:schemeClr val="tx1">
                    <a:lumMod val="65000"/>
                    <a:lumOff val="35000"/>
                  </a:schemeClr>
                </a:solidFill>
                <a:latin typeface="Frutiger Linotype" pitchFamily="34" charset="0"/>
              </a:rPr>
              <a:t>2.	Begründetheit einer Klage / eines Antrages</a:t>
            </a:r>
            <a:endParaRPr lang="de-DE" sz="24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	Ermittlung des anzuwendenden Sachrechts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aa</a:t>
            </a:r>
            <a:r>
              <a:rPr lang="de-DE" sz="2400" dirty="0">
                <a:solidFill>
                  <a:schemeClr val="tx1">
                    <a:lumMod val="65000"/>
                    <a:lumOff val="35000"/>
                  </a:schemeClr>
                </a:solidFill>
                <a:latin typeface="Frutiger Linotype" pitchFamily="34" charset="0"/>
              </a:rPr>
              <a:t>)Internat. einheitliches </a:t>
            </a:r>
            <a:r>
              <a:rPr lang="de-DE" sz="2400" dirty="0" err="1">
                <a:solidFill>
                  <a:schemeClr val="tx1">
                    <a:lumMod val="65000"/>
                    <a:lumOff val="35000"/>
                  </a:schemeClr>
                </a:solidFill>
                <a:latin typeface="Frutiger Linotype" pitchFamily="34" charset="0"/>
              </a:rPr>
              <a:t>SachR</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iSd</a:t>
            </a:r>
            <a:r>
              <a:rPr lang="de-DE" sz="2400" dirty="0">
                <a:solidFill>
                  <a:schemeClr val="tx1">
                    <a:lumMod val="65000"/>
                    <a:lumOff val="35000"/>
                  </a:schemeClr>
                </a:solidFill>
                <a:latin typeface="Frutiger Linotype" pitchFamily="34" charset="0"/>
              </a:rPr>
              <a:t> Art. 3 Nr. 2 EGBGB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bb</a:t>
            </a:r>
            <a:r>
              <a:rPr lang="de-DE" sz="2400" dirty="0">
                <a:solidFill>
                  <a:schemeClr val="tx1">
                    <a:lumMod val="65000"/>
                    <a:lumOff val="35000"/>
                  </a:schemeClr>
                </a:solidFill>
                <a:latin typeface="Frutiger Linotype" pitchFamily="34" charset="0"/>
              </a:rPr>
              <a:t>)Anwendung des dt. IPR bei Bezug zu Deutschland</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Suchen der Kollisionsnorm des </a:t>
            </a:r>
            <a:r>
              <a:rPr lang="de-DE" sz="2400" dirty="0" err="1">
                <a:solidFill>
                  <a:schemeClr val="tx1">
                    <a:lumMod val="65000"/>
                    <a:lumOff val="35000"/>
                  </a:schemeClr>
                </a:solidFill>
                <a:latin typeface="Frutiger Linotype" pitchFamily="34" charset="0"/>
              </a:rPr>
              <a:t>Forumstaates</a:t>
            </a:r>
            <a:r>
              <a:rPr lang="de-DE" sz="2400" dirty="0">
                <a:solidFill>
                  <a:schemeClr val="tx1">
                    <a:lumMod val="65000"/>
                    <a:lumOff val="35000"/>
                  </a:schemeClr>
                </a:solidFill>
                <a:latin typeface="Frutiger Linotype" pitchFamily="34" charset="0"/>
              </a:rPr>
              <a:t>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(2)	Subsumtion des </a:t>
            </a:r>
            <a:r>
              <a:rPr lang="de-DE" sz="2400" dirty="0" err="1">
                <a:solidFill>
                  <a:schemeClr val="tx1">
                    <a:lumMod val="65000"/>
                    <a:lumOff val="35000"/>
                  </a:schemeClr>
                </a:solidFill>
                <a:latin typeface="Frutiger Linotype" pitchFamily="34" charset="0"/>
              </a:rPr>
              <a:t>Tatbest</a:t>
            </a:r>
            <a:r>
              <a:rPr lang="de-DE" sz="2400" dirty="0">
                <a:solidFill>
                  <a:schemeClr val="tx1">
                    <a:lumMod val="65000"/>
                    <a:lumOff val="35000"/>
                  </a:schemeClr>
                </a:solidFill>
                <a:latin typeface="Frutiger Linotype" pitchFamily="34" charset="0"/>
              </a:rPr>
              <a:t>. der Kollisionsnorm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(3)	Rechtsfolge</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	Anwendung des materiellen Rechts des Statuts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aa</a:t>
            </a:r>
            <a:r>
              <a:rPr lang="de-DE" sz="2400" dirty="0">
                <a:solidFill>
                  <a:schemeClr val="tx1">
                    <a:lumMod val="65000"/>
                    <a:lumOff val="35000"/>
                  </a:schemeClr>
                </a:solidFill>
                <a:latin typeface="Frutiger Linotype" pitchFamily="34" charset="0"/>
              </a:rPr>
              <a:t>)Ermittlung des Inhalts des </a:t>
            </a:r>
            <a:r>
              <a:rPr lang="de-DE" sz="2400" dirty="0" err="1">
                <a:solidFill>
                  <a:schemeClr val="tx1">
                    <a:lumMod val="65000"/>
                    <a:lumOff val="35000"/>
                  </a:schemeClr>
                </a:solidFill>
                <a:latin typeface="Frutiger Linotype" pitchFamily="34" charset="0"/>
              </a:rPr>
              <a:t>matR</a:t>
            </a:r>
            <a:r>
              <a:rPr lang="de-DE" sz="2400" dirty="0">
                <a:solidFill>
                  <a:schemeClr val="tx1">
                    <a:lumMod val="65000"/>
                    <a:lumOff val="35000"/>
                  </a:schemeClr>
                </a:solidFill>
                <a:latin typeface="Frutiger Linotype" pitchFamily="34" charset="0"/>
              </a:rPr>
              <a:t> (§ 293 ZPO)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bb</a:t>
            </a:r>
            <a:r>
              <a:rPr lang="de-DE" sz="2400" dirty="0">
                <a:solidFill>
                  <a:schemeClr val="tx1">
                    <a:lumMod val="65000"/>
                    <a:lumOff val="35000"/>
                  </a:schemeClr>
                </a:solidFill>
                <a:latin typeface="Frutiger Linotype" pitchFamily="34" charset="0"/>
              </a:rPr>
              <a:t>)Prüfung des ermittelten materiellen Rechts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cc) Korrektur </a:t>
            </a:r>
            <a:r>
              <a:rPr lang="de-DE" sz="2400" dirty="0" err="1">
                <a:solidFill>
                  <a:schemeClr val="tx1">
                    <a:lumMod val="65000"/>
                    <a:lumOff val="35000"/>
                  </a:schemeClr>
                </a:solidFill>
                <a:latin typeface="Frutiger Linotype" pitchFamily="34" charset="0"/>
              </a:rPr>
              <a:t>zB</a:t>
            </a:r>
            <a:r>
              <a:rPr lang="de-DE" sz="2400" dirty="0">
                <a:solidFill>
                  <a:schemeClr val="tx1">
                    <a:lumMod val="65000"/>
                    <a:lumOff val="35000"/>
                  </a:schemeClr>
                </a:solidFill>
                <a:latin typeface="Frutiger Linotype" pitchFamily="34" charset="0"/>
              </a:rPr>
              <a:t> gemäß Art. 9 Rom I-VO, 16 Rom II-VO</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18203101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 calcmode="lin" valueType="num">
                                      <p:cBhvr additive="base">
                                        <p:cTn id="3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additive="base">
                                        <p:cTn id="4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 calcmode="lin" valueType="num">
                                      <p:cBhvr additive="base">
                                        <p:cTn id="5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3" end="13"/>
                                            </p:txEl>
                                          </p:spTgt>
                                        </p:tgtEl>
                                        <p:attrNameLst>
                                          <p:attrName>style.visibility</p:attrName>
                                        </p:attrNameLst>
                                      </p:cBhvr>
                                      <p:to>
                                        <p:strVal val="visible"/>
                                      </p:to>
                                    </p:set>
                                    <p:anim calcmode="lin" valueType="num">
                                      <p:cBhvr additive="base">
                                        <p:cTn id="61"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4" end="14"/>
                                            </p:txEl>
                                          </p:spTgt>
                                        </p:tgtEl>
                                        <p:attrNameLst>
                                          <p:attrName>style.visibility</p:attrName>
                                        </p:attrNameLst>
                                      </p:cBhvr>
                                      <p:to>
                                        <p:strVal val="visible"/>
                                      </p:to>
                                    </p:set>
                                    <p:anim calcmode="lin" valueType="num">
                                      <p:cBhvr additive="base">
                                        <p:cTn id="67"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555367"/>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lumMod val="65000"/>
                    <a:lumOff val="35000"/>
                  </a:schemeClr>
                </a:solidFill>
                <a:latin typeface="Frutiger Linotype" pitchFamily="34" charset="0"/>
              </a:rPr>
              <a:t>Fall 1 – Lösungsskizze:</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Das Landgericht Köln wird die RCI S.A. zur Unterlassung der Sperrung der </a:t>
            </a:r>
            <a:r>
              <a:rPr lang="de-DE" sz="2400" dirty="0" err="1">
                <a:solidFill>
                  <a:schemeClr val="tx1">
                    <a:lumMod val="65000"/>
                    <a:lumOff val="35000"/>
                  </a:schemeClr>
                </a:solidFill>
                <a:latin typeface="Frutiger Linotype" pitchFamily="34" charset="0"/>
              </a:rPr>
              <a:t>Auflademöglichkeit</a:t>
            </a:r>
            <a:r>
              <a:rPr lang="de-DE" sz="2400" dirty="0">
                <a:solidFill>
                  <a:schemeClr val="tx1">
                    <a:lumMod val="65000"/>
                    <a:lumOff val="35000"/>
                  </a:schemeClr>
                </a:solidFill>
                <a:latin typeface="Frutiger Linotype" pitchFamily="34" charset="0"/>
              </a:rPr>
              <a:t> der Batterie verurteilen, soweit die Klage des K zulässig und begründet ist.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4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A.	Zulässigkeit der Klage</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wenn das LG Köln zuständig ist, da weitere Bedenken	an der Zulässigkeit nicht bestehen.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	Internationale Zuständigkeit?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nach Art. 4 Abs. 1 EuGVVO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LG Köln unzuständig, da vor französischem Gericht			zu verklagen.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2.	nach Art. 18 Abs. 1 EuGVVO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wenn ein Fall des Art. 17 Abs. 1 EuGVVO vorliegt,			da Wahlrecht des Verbrauchers.</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19490330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additive="base">
                                        <p:cTn id="4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9" end="9"/>
                                            </p:txEl>
                                          </p:spTgt>
                                        </p:tgtEl>
                                        <p:attrNameLst>
                                          <p:attrName>style.visibility</p:attrName>
                                        </p:attrNameLst>
                                      </p:cBhvr>
                                      <p:to>
                                        <p:strVal val="visible"/>
                                      </p:to>
                                    </p:set>
                                    <p:anim calcmode="lin" valueType="num">
                                      <p:cBhvr additive="base">
                                        <p:cTn id="5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519460"/>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hier (+), es liegt wenigstens ein Fall von Art. 17 Abs. 1			</a:t>
            </a:r>
            <a:r>
              <a:rPr lang="de-DE" sz="2400" dirty="0" err="1">
                <a:solidFill>
                  <a:schemeClr val="tx1">
                    <a:lumMod val="65000"/>
                    <a:lumOff val="35000"/>
                  </a:schemeClr>
                </a:solidFill>
                <a:latin typeface="Frutiger Linotype" pitchFamily="34" charset="0"/>
              </a:rPr>
              <a:t>lit</a:t>
            </a:r>
            <a:r>
              <a:rPr lang="de-DE" sz="2400" dirty="0">
                <a:solidFill>
                  <a:schemeClr val="tx1">
                    <a:lumMod val="65000"/>
                    <a:lumOff val="35000"/>
                  </a:schemeClr>
                </a:solidFill>
                <a:latin typeface="Frutiger Linotype" pitchFamily="34" charset="0"/>
              </a:rPr>
              <a:t>. c EuGVVO vor, da die RCI S.A. ihre Tätigkeit auf 			Deutschland ausgerichtet hat.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II.	Sachliche Zuständigkeit des Landgerichts?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nach der sog. </a:t>
            </a:r>
            <a:r>
              <a:rPr lang="de-DE" sz="2400" dirty="0" err="1">
                <a:solidFill>
                  <a:schemeClr val="tx1">
                    <a:lumMod val="65000"/>
                    <a:lumOff val="35000"/>
                  </a:schemeClr>
                </a:solidFill>
                <a:latin typeface="Frutiger Linotype" pitchFamily="34" charset="0"/>
              </a:rPr>
              <a:t>lex</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fori</a:t>
            </a:r>
            <a:r>
              <a:rPr lang="de-DE" sz="2400" dirty="0">
                <a:solidFill>
                  <a:schemeClr val="tx1">
                    <a:lumMod val="65000"/>
                    <a:lumOff val="35000"/>
                  </a:schemeClr>
                </a:solidFill>
                <a:latin typeface="Frutiger Linotype" pitchFamily="34" charset="0"/>
              </a:rPr>
              <a:t> gemäß § 1 ZPO </a:t>
            </a:r>
            <a:r>
              <a:rPr lang="de-DE" sz="2400" dirty="0" err="1">
                <a:solidFill>
                  <a:schemeClr val="tx1">
                    <a:lumMod val="65000"/>
                    <a:lumOff val="35000"/>
                  </a:schemeClr>
                </a:solidFill>
                <a:latin typeface="Frutiger Linotype" pitchFamily="34" charset="0"/>
              </a:rPr>
              <a:t>iVm</a:t>
            </a:r>
            <a:r>
              <a:rPr lang="de-DE" sz="2400" dirty="0">
                <a:solidFill>
                  <a:schemeClr val="tx1">
                    <a:lumMod val="65000"/>
                    <a:lumOff val="35000"/>
                  </a:schemeClr>
                </a:solidFill>
                <a:latin typeface="Frutiger Linotype" pitchFamily="34" charset="0"/>
              </a:rPr>
              <a:t> §§ 23 Nr. 1,		71 Abs. 1 GVG, da Streitwert über Euro 5.000,-.</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III.	Örtliche Zuständigkeit des Landgerichts Köln?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nach der </a:t>
            </a:r>
            <a:r>
              <a:rPr lang="de-DE" sz="2400" dirty="0" err="1">
                <a:solidFill>
                  <a:schemeClr val="tx1">
                    <a:lumMod val="65000"/>
                    <a:lumOff val="35000"/>
                  </a:schemeClr>
                </a:solidFill>
                <a:latin typeface="Frutiger Linotype" pitchFamily="34" charset="0"/>
              </a:rPr>
              <a:t>lex</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fori</a:t>
            </a:r>
            <a:r>
              <a:rPr lang="de-DE" sz="2400" dirty="0">
                <a:solidFill>
                  <a:schemeClr val="tx1">
                    <a:lumMod val="65000"/>
                    <a:lumOff val="35000"/>
                  </a:schemeClr>
                </a:solidFill>
                <a:latin typeface="Frutiger Linotype" pitchFamily="34" charset="0"/>
              </a:rPr>
              <a:t> gemäß §§ 12 ff. ZPO?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danach wieder französisches Gericht.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2.	nach Art. 18 Abs. 1 EuGVVO?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das Gericht, an dem K seinen Wohnsitz hat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=&gt;also LG Köln zuständig; damit ist die Klage zulässig.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B.	Begründetheit der Klage des K</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	I.	Anspruch aus § 535 Abs. 1 S.2 BGB</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11975395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519460"/>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Anwendbarkeit des § 535 auf den Vertrag K – RCI S.A.</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	Art. 1 Abs. 1 Rom I-VO?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zivilrechtliche Streitigkeit mit Auslandsbezug				zwischen Deutschland und Frankreich.</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	Art. 6 Abs. 1 Rom I-VO?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Verbrauchervertrag zwischen K und der RCI					S.A., Letztere hat ihre Tätigkeit auf die </a:t>
            </a:r>
            <a:r>
              <a:rPr lang="de-DE" sz="2400" dirty="0" err="1">
                <a:solidFill>
                  <a:schemeClr val="tx1">
                    <a:lumMod val="65000"/>
                    <a:lumOff val="35000"/>
                  </a:schemeClr>
                </a:solidFill>
                <a:latin typeface="Frutiger Linotype" pitchFamily="34" charset="0"/>
              </a:rPr>
              <a:t>Bundesre</a:t>
            </a:r>
            <a:r>
              <a:rPr lang="de-DE" sz="2400" dirty="0">
                <a:solidFill>
                  <a:schemeClr val="tx1">
                    <a:lumMod val="65000"/>
                    <a:lumOff val="35000"/>
                  </a:schemeClr>
                </a:solidFill>
                <a:latin typeface="Frutiger Linotype" pitchFamily="34" charset="0"/>
              </a:rPr>
              <a:t>-				publik Deutschland „ausgerichtet“ (vgl. oben).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=&gt;also findet deutsches Vertragsrecht Anwendung.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2.	Anspruch entstanden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	Mietvertrag K – RCI S.A. über Autobatterie?</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	Wirksamkeit?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selbst wenn ABM (teilweise) unwirksam, § 306.</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11640587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519460"/>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3.	Anspruch erloschen?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durch Kündigung seitens der RCI S.A.?</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	Kündigungserklärung?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 (außerordentlicher) Kündigungsgrund?</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entweder gemäß § 543 Abs. 2 S.1 Nr. 3 </a:t>
            </a:r>
            <a:r>
              <a:rPr lang="de-DE" sz="2400" dirty="0" err="1">
                <a:solidFill>
                  <a:schemeClr val="tx1">
                    <a:lumMod val="65000"/>
                    <a:lumOff val="35000"/>
                  </a:schemeClr>
                </a:solidFill>
                <a:latin typeface="Frutiger Linotype" pitchFamily="34" charset="0"/>
              </a:rPr>
              <a:t>lit</a:t>
            </a:r>
            <a:r>
              <a:rPr lang="de-DE" sz="2400" dirty="0">
                <a:solidFill>
                  <a:schemeClr val="tx1">
                    <a:lumMod val="65000"/>
                    <a:lumOff val="35000"/>
                  </a:schemeClr>
                </a:solidFill>
                <a:latin typeface="Frutiger Linotype" pitchFamily="34" charset="0"/>
              </a:rPr>
              <a:t>. a)					oder, falls die Voraussetzungen des § 506 Abs. 1					vorliegen, gemäß § 498 Abs. 1 Nr. 1 </a:t>
            </a:r>
            <a:r>
              <a:rPr lang="de-DE" sz="2400" dirty="0" err="1">
                <a:solidFill>
                  <a:schemeClr val="tx1">
                    <a:lumMod val="65000"/>
                    <a:lumOff val="35000"/>
                  </a:schemeClr>
                </a:solidFill>
                <a:latin typeface="Frutiger Linotype" pitchFamily="34" charset="0"/>
              </a:rPr>
              <a:t>lit</a:t>
            </a:r>
            <a:r>
              <a:rPr lang="de-DE" sz="2400" dirty="0">
                <a:solidFill>
                  <a:schemeClr val="tx1">
                    <a:lumMod val="65000"/>
                    <a:lumOff val="35000"/>
                  </a:schemeClr>
                </a:solidFill>
                <a:latin typeface="Frutiger Linotype" pitchFamily="34" charset="0"/>
              </a:rPr>
              <a:t>. a) </a:t>
            </a:r>
            <a:r>
              <a:rPr lang="de-DE" sz="2400" dirty="0" err="1">
                <a:solidFill>
                  <a:schemeClr val="tx1">
                    <a:lumMod val="65000"/>
                    <a:lumOff val="35000"/>
                  </a:schemeClr>
                </a:solidFill>
                <a:latin typeface="Frutiger Linotype" pitchFamily="34" charset="0"/>
              </a:rPr>
              <a:t>iVm</a:t>
            </a:r>
            <a:r>
              <a:rPr lang="de-DE" sz="2400" dirty="0">
                <a:solidFill>
                  <a:schemeClr val="tx1">
                    <a:lumMod val="65000"/>
                    <a:lumOff val="35000"/>
                  </a:schemeClr>
                </a:solidFill>
                <a:latin typeface="Frutiger Linotype" pitchFamily="34" charset="0"/>
              </a:rPr>
              <a:t> Nr. 2.</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=&gt;Anspruch aus § 535 Abs. 1 S.2 BGB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b="1" dirty="0">
                <a:solidFill>
                  <a:schemeClr val="tx1">
                    <a:lumMod val="65000"/>
                    <a:lumOff val="35000"/>
                  </a:schemeClr>
                </a:solidFill>
                <a:latin typeface="Frutiger Linotype" pitchFamily="34" charset="0"/>
              </a:rPr>
              <a:t>II.	Anspruch aus § 862 Abs. 1 S.2 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Anwendbarkeit deutschen Rechts?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	gemäß Art. 6 Abs. 1 Rom I-VO?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es handelt sich nicht um einen vertraglichen					Anspruch, sondern um possessorischen Besitzschutz</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6199943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493812"/>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	gemäß Art. 4 Abs. 3 S.2 Rom II-VO?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fraglich, ob § 862 BGB Anspruch aus „unerlaubter				Handlung“ ist.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kann offen bleiben, jedenfalls würden Art. 41 					Abs. 2 Nr. 1 oder Art. 43 Abs. 1 EGBGB gelten.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=&gt;also findet auch § 862 Abs. 1 S.2 BGB Anwendung.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2.	Anspruch entstanden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	K früherer Besitzer?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 854 Abs. 1 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	Besitzstörung (Besitzentziehung kommt nicht in				Betracht) durch verbotene Eigenmacht?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str.</a:t>
            </a:r>
            <a:r>
              <a:rPr lang="de-DE" sz="2400" dirty="0">
                <a:solidFill>
                  <a:schemeClr val="tx1">
                    <a:lumMod val="65000"/>
                    <a:lumOff val="35000"/>
                  </a:schemeClr>
                </a:solidFill>
                <a:latin typeface="Frutiger Linotype" pitchFamily="34" charset="0"/>
              </a:rPr>
              <a:t> bei elektronischem Eingriff auf die Sache</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bei bloßer Vorenthaltung von Versorgungs-						</a:t>
            </a:r>
            <a:r>
              <a:rPr lang="de-DE" sz="2400" dirty="0" err="1">
                <a:solidFill>
                  <a:schemeClr val="tx1">
                    <a:lumMod val="65000"/>
                    <a:lumOff val="35000"/>
                  </a:schemeClr>
                </a:solidFill>
                <a:latin typeface="Frutiger Linotype" pitchFamily="34" charset="0"/>
              </a:rPr>
              <a:t>leistungen</a:t>
            </a:r>
            <a:r>
              <a:rPr lang="de-DE" sz="2400" dirty="0">
                <a:solidFill>
                  <a:schemeClr val="tx1">
                    <a:lumMod val="65000"/>
                    <a:lumOff val="35000"/>
                  </a:schemeClr>
                </a:solidFill>
                <a:latin typeface="Frutiger Linotype" pitchFamily="34" charset="0"/>
              </a:rPr>
              <a:t> (-)</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30226590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12776"/>
            <a:ext cx="8928992" cy="5519460"/>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hier aber anders, da die RCI S.A. die </a:t>
            </a:r>
            <a:r>
              <a:rPr lang="de-DE" sz="2400" dirty="0" err="1">
                <a:solidFill>
                  <a:schemeClr val="tx1">
                    <a:lumMod val="65000"/>
                    <a:lumOff val="35000"/>
                  </a:schemeClr>
                </a:solidFill>
                <a:latin typeface="Frutiger Linotype" pitchFamily="34" charset="0"/>
              </a:rPr>
              <a:t>Wiederauf</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lademöglichkeit</a:t>
            </a:r>
            <a:r>
              <a:rPr lang="de-DE" sz="2400" dirty="0">
                <a:solidFill>
                  <a:schemeClr val="tx1">
                    <a:lumMod val="65000"/>
                    <a:lumOff val="35000"/>
                  </a:schemeClr>
                </a:solidFill>
                <a:latin typeface="Frutiger Linotype" pitchFamily="34" charset="0"/>
              </a:rPr>
              <a:t> der Batterie durch Fernzugriff					sperrt; also Besitzstörung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c)	Tatbestandsausschließendes Einverständnis des K?</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durch Ziff. XVI der ABM der RCI S.A.?</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wenn Klausel wirksamer Vertragsbestandteil</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aa</a:t>
            </a:r>
            <a:r>
              <a:rPr lang="de-DE" sz="2400" dirty="0">
                <a:solidFill>
                  <a:schemeClr val="tx1">
                    <a:lumMod val="65000"/>
                    <a:lumOff val="35000"/>
                  </a:schemeClr>
                </a:solidFill>
                <a:latin typeface="Frutiger Linotype" pitchFamily="34" charset="0"/>
              </a:rPr>
              <a:t>)	Liegen AGB vor?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 305 Abs. 1 S.1 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bb</a:t>
            </a:r>
            <a:r>
              <a:rPr lang="de-DE" sz="2400" dirty="0">
                <a:solidFill>
                  <a:schemeClr val="tx1">
                    <a:lumMod val="65000"/>
                    <a:lumOff val="35000"/>
                  </a:schemeClr>
                </a:solidFill>
                <a:latin typeface="Frutiger Linotype" pitchFamily="34" charset="0"/>
              </a:rPr>
              <a:t>)	Klausel in den Vertrag einbezogen?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 305 Abs. 2 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cc)	keine überraschende Klausel?</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 305c Abs. 1 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dd</a:t>
            </a:r>
            <a:r>
              <a:rPr lang="de-DE" sz="2400" dirty="0">
                <a:solidFill>
                  <a:schemeClr val="tx1">
                    <a:lumMod val="65000"/>
                    <a:lumOff val="35000"/>
                  </a:schemeClr>
                </a:solidFill>
                <a:latin typeface="Frutiger Linotype" pitchFamily="34" charset="0"/>
              </a:rPr>
              <a:t>)	Weicht Klausel vom Gesetzestext ab?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 307 Abs. 3 S.1 BGB</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15207513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 calcmode="lin" valueType="num">
                                      <p:cBhvr additive="base">
                                        <p:cTn id="7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442516"/>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ee</a:t>
            </a:r>
            <a:r>
              <a:rPr lang="de-DE" sz="2400" dirty="0">
                <a:solidFill>
                  <a:schemeClr val="tx1">
                    <a:lumMod val="65000"/>
                    <a:lumOff val="35000"/>
                  </a:schemeClr>
                </a:solidFill>
                <a:latin typeface="Frutiger Linotype" pitchFamily="34" charset="0"/>
              </a:rPr>
              <a:t>)	Hält Klausel Inhaltskontrolle stand?</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Verstoß gegen § 307 Abs. 1 S.1, da die RCI					ihre eigenen Interessen einseitig über die Inter-					essen des Kunden stellt (Klagelast wird </a:t>
            </a:r>
            <a:r>
              <a:rPr lang="de-DE" sz="2400" dirty="0" err="1">
                <a:solidFill>
                  <a:schemeClr val="tx1">
                    <a:lumMod val="65000"/>
                    <a:lumOff val="35000"/>
                  </a:schemeClr>
                </a:solidFill>
                <a:latin typeface="Frutiger Linotype" pitchFamily="34" charset="0"/>
              </a:rPr>
              <a:t>entge</a:t>
            </a:r>
            <a:r>
              <a:rPr lang="de-DE" sz="2400" dirty="0">
                <a:solidFill>
                  <a:schemeClr val="tx1">
                    <a:lumMod val="65000"/>
                    <a:lumOff val="35000"/>
                  </a:schemeClr>
                </a:solidFill>
                <a:latin typeface="Frutiger Linotype" pitchFamily="34" charset="0"/>
              </a:rPr>
              <a:t>-					gen § 546 BGB umgekehrt).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	also kein tatbestandsausschließendes </a:t>
            </a:r>
            <a:r>
              <a:rPr lang="de-DE" sz="2400" dirty="0" err="1">
                <a:solidFill>
                  <a:schemeClr val="tx1">
                    <a:lumMod val="65000"/>
                    <a:lumOff val="35000"/>
                  </a:schemeClr>
                </a:solidFill>
                <a:latin typeface="Frutiger Linotype" pitchFamily="34" charset="0"/>
              </a:rPr>
              <a:t>Einver</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ständnis</a:t>
            </a:r>
            <a:r>
              <a:rPr lang="de-DE" sz="2400" dirty="0">
                <a:solidFill>
                  <a:schemeClr val="tx1">
                    <a:lumMod val="65000"/>
                    <a:lumOff val="35000"/>
                  </a:schemeClr>
                </a:solidFill>
                <a:latin typeface="Frutiger Linotype" pitchFamily="34" charset="0"/>
              </a:rPr>
              <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d)	kein Ausschluss des Anspruchs?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gemäß § 866 BGB, weil K und RCI S.A. Mitbesitzer?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die RCI S.A. ist nicht Mitbesitzerin (vom BGH in				NJW 2022, 3575 offen gelassen).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3.	Rechtsfolge</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Anspruch des K gegen die RCI S.A. auf Unterlassung			der Sperrung der </a:t>
            </a:r>
            <a:r>
              <a:rPr lang="de-DE" sz="2400" dirty="0" err="1">
                <a:solidFill>
                  <a:schemeClr val="tx1">
                    <a:lumMod val="65000"/>
                    <a:lumOff val="35000"/>
                  </a:schemeClr>
                </a:solidFill>
                <a:latin typeface="Frutiger Linotype" pitchFamily="34" charset="0"/>
              </a:rPr>
              <a:t>Auflademöglichkeit</a:t>
            </a:r>
            <a:r>
              <a:rPr lang="de-DE" sz="2400" dirty="0">
                <a:solidFill>
                  <a:schemeClr val="tx1">
                    <a:lumMod val="65000"/>
                    <a:lumOff val="35000"/>
                  </a:schemeClr>
                </a:solidFill>
                <a:latin typeface="Frutiger Linotype" pitchFamily="34" charset="0"/>
              </a:rPr>
              <a:t> der Batterie.</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3191746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1964640"/>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C.	Ergebnis zu Fall 1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Die von K gegen die RCI S.A. erhobene Klage ist zulässig	und aus § 862 Abs. 1 S.2 BGB begründet. Der RCI S.A. wird 	die Sperrung der </a:t>
            </a:r>
            <a:r>
              <a:rPr lang="de-DE" sz="2400" dirty="0" err="1">
                <a:solidFill>
                  <a:schemeClr val="tx1">
                    <a:lumMod val="65000"/>
                    <a:lumOff val="35000"/>
                  </a:schemeClr>
                </a:solidFill>
                <a:latin typeface="Frutiger Linotype" pitchFamily="34" charset="0"/>
              </a:rPr>
              <a:t>Auflademöglichkeit</a:t>
            </a:r>
            <a:r>
              <a:rPr lang="de-DE" sz="2400" dirty="0">
                <a:solidFill>
                  <a:schemeClr val="tx1">
                    <a:lumMod val="65000"/>
                    <a:lumOff val="35000"/>
                  </a:schemeClr>
                </a:solidFill>
                <a:latin typeface="Frutiger Linotype" pitchFamily="34" charset="0"/>
              </a:rPr>
              <a:t> der Autobatterie 	untersagt (zu vollstrecken gemäß § 890 ZPO).</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387990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529719"/>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lumMod val="65000"/>
                    <a:lumOff val="35000"/>
                  </a:schemeClr>
                </a:solidFill>
                <a:latin typeface="Frutiger Linotype" pitchFamily="34" charset="0"/>
              </a:rPr>
              <a:t>Fall 2 – Lösungsskizze:</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Das Landgericht Magdeburg wird die B zur Unterlassung der Eigentumsanmaßung, hilfsweise zur Löschung des Eintrags in der Lost Art-Datenbank verurteilen, soweit die Klage zulässig und begründet ist.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4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A.	Zulässigkeit des Hauptantrages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wenn das LG Magdeburg zuständig ist, da weitere		Bedenken	an der Zulässigkeit nicht bestehen.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	Internationale Zuständigkeit?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analog §§ 12 ff. ZPO, hier nach § 32 ZPO?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es ist </a:t>
            </a:r>
            <a:r>
              <a:rPr lang="de-DE" sz="2400" dirty="0" err="1">
                <a:solidFill>
                  <a:schemeClr val="tx1">
                    <a:lumMod val="65000"/>
                    <a:lumOff val="35000"/>
                  </a:schemeClr>
                </a:solidFill>
                <a:latin typeface="Frutiger Linotype" pitchFamily="34" charset="0"/>
              </a:rPr>
              <a:t>str.</a:t>
            </a:r>
            <a:r>
              <a:rPr lang="de-DE" sz="2400" dirty="0">
                <a:solidFill>
                  <a:schemeClr val="tx1">
                    <a:lumMod val="65000"/>
                    <a:lumOff val="35000"/>
                  </a:schemeClr>
                </a:solidFill>
                <a:latin typeface="Frutiger Linotype" pitchFamily="34" charset="0"/>
              </a:rPr>
              <a:t>, ob § 32 ZPO auf den negatorischen Unter-			</a:t>
            </a:r>
            <a:r>
              <a:rPr lang="de-DE" sz="2400" dirty="0" err="1">
                <a:solidFill>
                  <a:schemeClr val="tx1">
                    <a:lumMod val="65000"/>
                    <a:lumOff val="35000"/>
                  </a:schemeClr>
                </a:solidFill>
                <a:latin typeface="Frutiger Linotype" pitchFamily="34" charset="0"/>
              </a:rPr>
              <a:t>lassungsanspruch</a:t>
            </a:r>
            <a:r>
              <a:rPr lang="de-DE" sz="2400" dirty="0">
                <a:solidFill>
                  <a:schemeClr val="tx1">
                    <a:lumMod val="65000"/>
                    <a:lumOff val="35000"/>
                  </a:schemeClr>
                </a:solidFill>
                <a:latin typeface="Frutiger Linotype" pitchFamily="34" charset="0"/>
              </a:rPr>
              <a:t> aus § 1004 Abs. 1 S.2 Anwendung			findet.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2.	kann offen bleiben, wenn EuGVVO vorrangig.</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16017417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additive="base">
                                        <p:cTn id="4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268760"/>
            <a:ext cx="8928992" cy="4362733"/>
          </a:xfrm>
          <a:prstGeom prst="rect">
            <a:avLst/>
          </a:prstGeom>
          <a:noFill/>
        </p:spPr>
        <p:txBody>
          <a:bodyPr wrap="square" rtlCol="0">
            <a:spAutoFit/>
          </a:bodyPr>
          <a:lstStyle/>
          <a:p>
            <a:pPr algn="ct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lumMod val="65000"/>
                    <a:lumOff val="35000"/>
                  </a:schemeClr>
                </a:solidFill>
                <a:latin typeface="Frutiger Linotype" pitchFamily="34" charset="0"/>
              </a:rPr>
              <a:t>Kursübersicht</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A.	</a:t>
            </a:r>
            <a:r>
              <a:rPr lang="de-DE" sz="2400" b="1" dirty="0" err="1">
                <a:solidFill>
                  <a:schemeClr val="tx1">
                    <a:lumMod val="65000"/>
                    <a:lumOff val="35000"/>
                  </a:schemeClr>
                </a:solidFill>
                <a:latin typeface="Frutiger Linotype" pitchFamily="34" charset="0"/>
              </a:rPr>
              <a:t>HandelsR</a:t>
            </a:r>
            <a:r>
              <a:rPr lang="de-DE" sz="2400" b="1" dirty="0">
                <a:solidFill>
                  <a:schemeClr val="tx1">
                    <a:lumMod val="65000"/>
                    <a:lumOff val="35000"/>
                  </a:schemeClr>
                </a:solidFill>
                <a:latin typeface="Frutiger Linotype" pitchFamily="34" charset="0"/>
              </a:rPr>
              <a:t> 			(1. bis 3. Woche)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B.	</a:t>
            </a:r>
            <a:r>
              <a:rPr lang="de-DE" sz="2400" b="1" dirty="0" err="1">
                <a:solidFill>
                  <a:schemeClr val="tx1">
                    <a:lumMod val="65000"/>
                    <a:lumOff val="35000"/>
                  </a:schemeClr>
                </a:solidFill>
                <a:latin typeface="Frutiger Linotype" pitchFamily="34" charset="0"/>
              </a:rPr>
              <a:t>GesellschaftsR</a:t>
            </a:r>
            <a:r>
              <a:rPr lang="de-DE" sz="2400" b="1" dirty="0">
                <a:solidFill>
                  <a:schemeClr val="tx1">
                    <a:lumMod val="65000"/>
                    <a:lumOff val="35000"/>
                  </a:schemeClr>
                </a:solidFill>
                <a:latin typeface="Frutiger Linotype" pitchFamily="34" charset="0"/>
              </a:rPr>
              <a:t> 	(4. bis 6. Woche)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C.	</a:t>
            </a:r>
            <a:r>
              <a:rPr lang="de-DE" sz="2400" b="1" dirty="0" err="1">
                <a:solidFill>
                  <a:schemeClr val="tx1">
                    <a:lumMod val="65000"/>
                    <a:lumOff val="35000"/>
                  </a:schemeClr>
                </a:solidFill>
                <a:latin typeface="Frutiger Linotype" pitchFamily="34" charset="0"/>
              </a:rPr>
              <a:t>FamilienR</a:t>
            </a:r>
            <a:r>
              <a:rPr lang="de-DE" sz="2400" b="1" dirty="0">
                <a:solidFill>
                  <a:schemeClr val="tx1">
                    <a:lumMod val="65000"/>
                    <a:lumOff val="35000"/>
                  </a:schemeClr>
                </a:solidFill>
                <a:latin typeface="Frutiger Linotype" pitchFamily="34" charset="0"/>
              </a:rPr>
              <a:t> 			(7. bis 9. Woche)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D.	Erbrecht			(10. bis 12. Woche)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E.	ZPO					(13. bis 15. Woche)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F.	ZV					(16. bis 18. Woche)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G.	</a:t>
            </a:r>
            <a:r>
              <a:rPr lang="de-DE" sz="2400" b="1" dirty="0" err="1">
                <a:solidFill>
                  <a:schemeClr val="tx1">
                    <a:lumMod val="65000"/>
                    <a:lumOff val="35000"/>
                  </a:schemeClr>
                </a:solidFill>
                <a:latin typeface="Frutiger Linotype" pitchFamily="34" charset="0"/>
              </a:rPr>
              <a:t>ArbeitsR</a:t>
            </a:r>
            <a:r>
              <a:rPr lang="de-DE" sz="2400" b="1" dirty="0">
                <a:solidFill>
                  <a:schemeClr val="tx1">
                    <a:lumMod val="65000"/>
                    <a:lumOff val="35000"/>
                  </a:schemeClr>
                </a:solidFill>
                <a:latin typeface="Frutiger Linotype" pitchFamily="34" charset="0"/>
              </a:rPr>
              <a:t>			(19. bis 20. Woche)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H.	IPR					(21. Woche)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	Überblick über das IPR</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22. Woche</a:t>
            </a:r>
          </a:p>
        </p:txBody>
      </p:sp>
    </p:spTree>
    <p:extLst>
      <p:ext uri="{BB962C8B-B14F-4D97-AF65-F5344CB8AC3E}">
        <p14:creationId xmlns:p14="http://schemas.microsoft.com/office/powerpoint/2010/main" val="34182119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 calcmode="lin" valueType="num">
                                      <p:cBhvr additive="base">
                                        <p:cTn id="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468164"/>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kann sich hier aus Art. 26 Abs. 1 EuGVVO ergeben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	Voraussetzungen des Art. 26 Abs. 1 EuGVVO?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die B haben sich </a:t>
            </a:r>
            <a:r>
              <a:rPr lang="de-DE" sz="2400" dirty="0" err="1">
                <a:solidFill>
                  <a:schemeClr val="tx1">
                    <a:lumMod val="65000"/>
                    <a:lumOff val="35000"/>
                  </a:schemeClr>
                </a:solidFill>
                <a:latin typeface="Frutiger Linotype" pitchFamily="34" charset="0"/>
              </a:rPr>
              <a:t>rügelos</a:t>
            </a:r>
            <a:r>
              <a:rPr lang="de-DE" sz="2400" dirty="0">
                <a:solidFill>
                  <a:schemeClr val="tx1">
                    <a:lumMod val="65000"/>
                    <a:lumOff val="35000"/>
                  </a:schemeClr>
                </a:solidFill>
                <a:latin typeface="Frutiger Linotype" pitchFamily="34" charset="0"/>
              </a:rPr>
              <a:t> zur Sache eingelassen				und es existieren keine abweichenden, </a:t>
            </a:r>
            <a:r>
              <a:rPr lang="de-DE" sz="2400" dirty="0" err="1">
                <a:solidFill>
                  <a:schemeClr val="tx1">
                    <a:lumMod val="65000"/>
                    <a:lumOff val="35000"/>
                  </a:schemeClr>
                </a:solidFill>
                <a:latin typeface="Frutiger Linotype" pitchFamily="34" charset="0"/>
              </a:rPr>
              <a:t>vorrangi</a:t>
            </a:r>
            <a:r>
              <a:rPr lang="de-DE" sz="2400" dirty="0">
                <a:solidFill>
                  <a:schemeClr val="tx1">
                    <a:lumMod val="65000"/>
                    <a:lumOff val="35000"/>
                  </a:schemeClr>
                </a:solidFill>
                <a:latin typeface="Frutiger Linotype" pitchFamily="34" charset="0"/>
              </a:rPr>
              <a:t>-				gen Zuständigkeitsnormen.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	Darf Art. 26 Abs. 1 EuGVVO auch auf Nicht-EU-Aus-				</a:t>
            </a:r>
            <a:r>
              <a:rPr lang="de-DE" sz="2400" dirty="0" err="1">
                <a:solidFill>
                  <a:schemeClr val="tx1">
                    <a:lumMod val="65000"/>
                    <a:lumOff val="35000"/>
                  </a:schemeClr>
                </a:solidFill>
                <a:latin typeface="Frutiger Linotype" pitchFamily="34" charset="0"/>
              </a:rPr>
              <a:t>länder</a:t>
            </a:r>
            <a:r>
              <a:rPr lang="de-DE" sz="2400" dirty="0">
                <a:solidFill>
                  <a:schemeClr val="tx1">
                    <a:lumMod val="65000"/>
                    <a:lumOff val="35000"/>
                  </a:schemeClr>
                </a:solidFill>
                <a:latin typeface="Frutiger Linotype" pitchFamily="34" charset="0"/>
              </a:rPr>
              <a:t> (= Beklagte B) angewendet werden?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das ist </a:t>
            </a:r>
            <a:r>
              <a:rPr lang="de-DE" sz="2400" dirty="0" err="1">
                <a:solidFill>
                  <a:schemeClr val="tx1">
                    <a:lumMod val="65000"/>
                    <a:lumOff val="35000"/>
                  </a:schemeClr>
                </a:solidFill>
                <a:latin typeface="Frutiger Linotype" pitchFamily="34" charset="0"/>
              </a:rPr>
              <a:t>str.</a:t>
            </a:r>
            <a:r>
              <a:rPr lang="de-DE" sz="2400" dirty="0">
                <a:solidFill>
                  <a:schemeClr val="tx1">
                    <a:lumMod val="65000"/>
                    <a:lumOff val="35000"/>
                  </a:schemeClr>
                </a:solidFill>
                <a:latin typeface="Frutiger Linotype" pitchFamily="34" charset="0"/>
              </a:rPr>
              <a:t> und durch Auslegung der Norm zu </a:t>
            </a:r>
            <a:r>
              <a:rPr lang="de-DE" sz="2400" dirty="0" err="1">
                <a:solidFill>
                  <a:schemeClr val="tx1">
                    <a:lumMod val="65000"/>
                    <a:lumOff val="35000"/>
                  </a:schemeClr>
                </a:solidFill>
                <a:latin typeface="Frutiger Linotype" pitchFamily="34" charset="0"/>
              </a:rPr>
              <a:t>be</a:t>
            </a:r>
            <a:r>
              <a:rPr lang="de-DE" sz="2400" dirty="0">
                <a:solidFill>
                  <a:schemeClr val="tx1">
                    <a:lumMod val="65000"/>
                    <a:lumOff val="35000"/>
                  </a:schemeClr>
                </a:solidFill>
                <a:latin typeface="Frutiger Linotype" pitchFamily="34" charset="0"/>
              </a:rPr>
              <a:t>-				antworten.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aa</a:t>
            </a:r>
            <a:r>
              <a:rPr lang="de-DE" sz="2400" dirty="0">
                <a:solidFill>
                  <a:schemeClr val="tx1">
                    <a:lumMod val="65000"/>
                    <a:lumOff val="35000"/>
                  </a:schemeClr>
                </a:solidFill>
                <a:latin typeface="Frutiger Linotype" pitchFamily="34" charset="0"/>
              </a:rPr>
              <a:t>)	Wortlaut des Art. 26 Abs. 1 EuGVVO?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legt weites Verständnis nahe.</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bb</a:t>
            </a:r>
            <a:r>
              <a:rPr lang="de-DE" sz="2400" dirty="0">
                <a:solidFill>
                  <a:schemeClr val="tx1">
                    <a:lumMod val="65000"/>
                    <a:lumOff val="35000"/>
                  </a:schemeClr>
                </a:solidFill>
                <a:latin typeface="Frutiger Linotype" pitchFamily="34" charset="0"/>
              </a:rPr>
              <a:t>)	Systematische Auslegung des Art. 26 EuGVVO?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Vergleich zu Art. 25 EuGVVO bestätigt weites					Verständnis des Art. 26 EuGVVO</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27078468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391219"/>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cc)	Teleologische Auslegung des Art. 26 EuGVVO?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Rechtssicherheit und Voraussehbarkeit der 						Zuständigkeitsbegründung durch </a:t>
            </a:r>
            <a:r>
              <a:rPr lang="de-DE" sz="2400" dirty="0" err="1">
                <a:solidFill>
                  <a:schemeClr val="tx1">
                    <a:lumMod val="65000"/>
                    <a:lumOff val="35000"/>
                  </a:schemeClr>
                </a:solidFill>
                <a:latin typeface="Frutiger Linotype" pitchFamily="34" charset="0"/>
              </a:rPr>
              <a:t>rügelose</a:t>
            </a:r>
            <a:r>
              <a:rPr lang="de-DE" sz="2400" dirty="0">
                <a:solidFill>
                  <a:schemeClr val="tx1">
                    <a:lumMod val="65000"/>
                    <a:lumOff val="35000"/>
                  </a:schemeClr>
                </a:solidFill>
                <a:latin typeface="Frutiger Linotype" pitchFamily="34" charset="0"/>
              </a:rPr>
              <a:t> 						Einlassung werden durch einen weiten </a:t>
            </a:r>
            <a:r>
              <a:rPr lang="de-DE" sz="2400" dirty="0" err="1">
                <a:solidFill>
                  <a:schemeClr val="tx1">
                    <a:lumMod val="65000"/>
                    <a:lumOff val="35000"/>
                  </a:schemeClr>
                </a:solidFill>
                <a:latin typeface="Frutiger Linotype" pitchFamily="34" charset="0"/>
              </a:rPr>
              <a:t>Anwen</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dungsbereich</a:t>
            </a:r>
            <a:r>
              <a:rPr lang="de-DE" sz="2400" dirty="0">
                <a:solidFill>
                  <a:schemeClr val="tx1">
                    <a:lumMod val="65000"/>
                    <a:lumOff val="35000"/>
                  </a:schemeClr>
                </a:solidFill>
                <a:latin typeface="Frutiger Linotype" pitchFamily="34" charset="0"/>
              </a:rPr>
              <a:t> am besten gewährleistet (BGH					WM 2023, 1705).</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	also findet Art. 26 Abs. 1 EuGVVO auch auf die					</a:t>
            </a:r>
            <a:r>
              <a:rPr lang="de-DE" sz="2400" dirty="0" err="1">
                <a:solidFill>
                  <a:schemeClr val="tx1">
                    <a:lumMod val="65000"/>
                    <a:lumOff val="35000"/>
                  </a:schemeClr>
                </a:solidFill>
                <a:latin typeface="Frutiger Linotype" pitchFamily="34" charset="0"/>
              </a:rPr>
              <a:t>rügelose</a:t>
            </a:r>
            <a:r>
              <a:rPr lang="de-DE" sz="2400" dirty="0">
                <a:solidFill>
                  <a:schemeClr val="tx1">
                    <a:lumMod val="65000"/>
                    <a:lumOff val="35000"/>
                  </a:schemeClr>
                </a:solidFill>
                <a:latin typeface="Frutiger Linotype" pitchFamily="34" charset="0"/>
              </a:rPr>
              <a:t> Einlassung durch Nicht-EU-Ausländer					Anwendung.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=&gt;also internationale Zuständigkeit nach Art. 26 					Abs. 1 EuGVVO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II.	Sachliche Zuständigkeit des Landgerichts?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nach </a:t>
            </a:r>
            <a:r>
              <a:rPr lang="de-DE" sz="2400" dirty="0" err="1">
                <a:solidFill>
                  <a:schemeClr val="tx1">
                    <a:lumMod val="65000"/>
                    <a:lumOff val="35000"/>
                  </a:schemeClr>
                </a:solidFill>
                <a:latin typeface="Frutiger Linotype" pitchFamily="34" charset="0"/>
              </a:rPr>
              <a:t>lex</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fori</a:t>
            </a:r>
            <a:r>
              <a:rPr lang="de-DE" sz="2400" dirty="0">
                <a:solidFill>
                  <a:schemeClr val="tx1">
                    <a:lumMod val="65000"/>
                    <a:lumOff val="35000"/>
                  </a:schemeClr>
                </a:solidFill>
                <a:latin typeface="Frutiger Linotype" pitchFamily="34" charset="0"/>
              </a:rPr>
              <a:t> gemäß § 39 S.1 ZPO durch </a:t>
            </a:r>
            <a:r>
              <a:rPr lang="de-DE" sz="2400" dirty="0" err="1">
                <a:solidFill>
                  <a:schemeClr val="tx1">
                    <a:lumMod val="65000"/>
                    <a:lumOff val="35000"/>
                  </a:schemeClr>
                </a:solidFill>
                <a:latin typeface="Frutiger Linotype" pitchFamily="34" charset="0"/>
              </a:rPr>
              <a:t>rügelose</a:t>
            </a:r>
            <a:r>
              <a:rPr lang="de-DE" sz="2400" dirty="0">
                <a:solidFill>
                  <a:schemeClr val="tx1">
                    <a:lumMod val="65000"/>
                    <a:lumOff val="35000"/>
                  </a:schemeClr>
                </a:solidFill>
                <a:latin typeface="Frutiger Linotype" pitchFamily="34" charset="0"/>
              </a:rPr>
              <a:t>			Einlassung.</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35567513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12776"/>
            <a:ext cx="8928992" cy="5545108"/>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III.Örtliche</a:t>
            </a:r>
            <a:r>
              <a:rPr lang="de-DE" sz="2400" dirty="0">
                <a:solidFill>
                  <a:schemeClr val="tx1">
                    <a:lumMod val="65000"/>
                    <a:lumOff val="35000"/>
                  </a:schemeClr>
                </a:solidFill>
                <a:latin typeface="Frutiger Linotype" pitchFamily="34" charset="0"/>
              </a:rPr>
              <a:t> Zuständigkeit des Landgerichts Magdeburg?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ebenso nach § 39 S.1 ZPO.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=&gt;also Klage zulässig.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B.	Begründetheit des Hauptantrages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Anspruch aus § 1004 Abs. 1 S.2 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	Anwendbarkeit deutschen Sachrechts?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nach Art. 1 Abs. 1 Rom II-VO?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Zivilsache; Beklagter muss gewöhnlichen </a:t>
            </a:r>
            <a:r>
              <a:rPr lang="de-DE" sz="2400" dirty="0" err="1">
                <a:solidFill>
                  <a:schemeClr val="tx1">
                    <a:lumMod val="65000"/>
                    <a:lumOff val="35000"/>
                  </a:schemeClr>
                </a:solidFill>
                <a:latin typeface="Frutiger Linotype" pitchFamily="34" charset="0"/>
              </a:rPr>
              <a:t>Aufent</a:t>
            </a:r>
            <a:r>
              <a:rPr lang="de-DE" sz="2400" dirty="0">
                <a:solidFill>
                  <a:schemeClr val="tx1">
                    <a:lumMod val="65000"/>
                    <a:lumOff val="35000"/>
                  </a:schemeClr>
                </a:solidFill>
                <a:latin typeface="Frutiger Linotype" pitchFamily="34" charset="0"/>
              </a:rPr>
              <a:t>-			halt nicht in der EU haben.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2.	Art. 4 Abs. 1 Rom II-VO?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es ist </a:t>
            </a:r>
            <a:r>
              <a:rPr lang="de-DE" sz="2400" dirty="0" err="1">
                <a:solidFill>
                  <a:schemeClr val="tx1">
                    <a:lumMod val="65000"/>
                    <a:lumOff val="35000"/>
                  </a:schemeClr>
                </a:solidFill>
                <a:latin typeface="Frutiger Linotype" pitchFamily="34" charset="0"/>
              </a:rPr>
              <a:t>str.</a:t>
            </a:r>
            <a:r>
              <a:rPr lang="de-DE" sz="2400" dirty="0">
                <a:solidFill>
                  <a:schemeClr val="tx1">
                    <a:lumMod val="65000"/>
                    <a:lumOff val="35000"/>
                  </a:schemeClr>
                </a:solidFill>
                <a:latin typeface="Frutiger Linotype" pitchFamily="34" charset="0"/>
              </a:rPr>
              <a:t>, ob der negatorische Unterlassungsanspruch			aus § 1004 Abs. 1 S.2 BGB unter Art. 4 Abs. 1 fällt.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kann die Frage ggf. offen bleiben?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wenn auch bei Nichtgeltung dt. Sachrecht gälte.</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22877890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 calcmode="lin" valueType="num">
                                      <p:cBhvr additive="base">
                                        <p:cTn id="7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416868"/>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denn dann würde Art. 43 Abs. 1 EGBGB gelten;			da sich die Sache in Deutschland befindet, würde 				dann auch deutsches Sachrecht gelten.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=&gt;also gilt jedenfalls § 1004 Abs. 1 S.2 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II.	Anspruch entstanden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droht Eigentumsverletzung durch die 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b="1" u="sng" dirty="0">
                <a:solidFill>
                  <a:schemeClr val="tx1">
                    <a:lumMod val="65000"/>
                    <a:lumOff val="35000"/>
                  </a:schemeClr>
                </a:solidFill>
                <a:latin typeface="Frutiger Linotype" pitchFamily="34" charset="0"/>
              </a:rPr>
              <a:t>BGH:</a:t>
            </a:r>
            <a:r>
              <a:rPr lang="de-DE" sz="2400" dirty="0">
                <a:solidFill>
                  <a:schemeClr val="tx1">
                    <a:lumMod val="65000"/>
                    <a:lumOff val="35000"/>
                  </a:schemeClr>
                </a:solidFill>
                <a:latin typeface="Frutiger Linotype" pitchFamily="34" charset="0"/>
              </a:rPr>
              <a:t>	eine Eigentumsanmaßung ist eine </a:t>
            </a:r>
            <a:r>
              <a:rPr lang="de-DE" sz="2400" dirty="0" err="1">
                <a:solidFill>
                  <a:schemeClr val="tx1">
                    <a:lumMod val="65000"/>
                    <a:lumOff val="35000"/>
                  </a:schemeClr>
                </a:solidFill>
                <a:latin typeface="Frutiger Linotype" pitchFamily="34" charset="0"/>
              </a:rPr>
              <a:t>Eigentumsver</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letzung</a:t>
            </a:r>
            <a:r>
              <a:rPr lang="de-DE" sz="2400" dirty="0">
                <a:solidFill>
                  <a:schemeClr val="tx1">
                    <a:lumMod val="65000"/>
                    <a:lumOff val="35000"/>
                  </a:schemeClr>
                </a:solidFill>
                <a:latin typeface="Frutiger Linotype" pitchFamily="34" charset="0"/>
              </a:rPr>
              <a:t>; droht sie, besteht der </a:t>
            </a:r>
            <a:r>
              <a:rPr lang="de-DE" sz="2400" dirty="0" err="1">
                <a:solidFill>
                  <a:schemeClr val="tx1">
                    <a:lumMod val="65000"/>
                    <a:lumOff val="35000"/>
                  </a:schemeClr>
                </a:solidFill>
                <a:latin typeface="Frutiger Linotype" pitchFamily="34" charset="0"/>
              </a:rPr>
              <a:t>Unterlassungsan</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spruch</a:t>
            </a:r>
            <a:r>
              <a:rPr lang="de-DE" sz="2400" dirty="0">
                <a:solidFill>
                  <a:schemeClr val="tx1">
                    <a:lumMod val="65000"/>
                    <a:lumOff val="35000"/>
                  </a:schemeClr>
                </a:solidFill>
                <a:latin typeface="Frutiger Linotype" pitchFamily="34" charset="0"/>
              </a:rPr>
              <a:t> des Eigentümers gegen den Störer aus 					§ 1004 Abs. 1 S.2 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Eigentumsanmaßung durch Antrag auf Eintragung			in die Lost Art-Datenbank?</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beinhaltet keine Aussage über das gegenwärtige			Eigentum, sondern soll Dialog auslösen.</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22540716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442516"/>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2.	Eigentumsanmaßung durch Antrag auf Eintragung			in die Fahndungsdatenbank von Interpol?</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stellt lediglich wahre Vorgänge aus den Jahren 			der NS-Zeit dar; selbst wenn sich die B die „Kläger-			</a:t>
            </a:r>
            <a:r>
              <a:rPr lang="de-DE" sz="2400" dirty="0" err="1">
                <a:solidFill>
                  <a:schemeClr val="tx1">
                    <a:lumMod val="65000"/>
                    <a:lumOff val="35000"/>
                  </a:schemeClr>
                </a:solidFill>
                <a:latin typeface="Frutiger Linotype" pitchFamily="34" charset="0"/>
              </a:rPr>
              <a:t>freundlichkeit</a:t>
            </a:r>
            <a:r>
              <a:rPr lang="de-DE" sz="2400" dirty="0">
                <a:solidFill>
                  <a:schemeClr val="tx1">
                    <a:lumMod val="65000"/>
                    <a:lumOff val="35000"/>
                  </a:schemeClr>
                </a:solidFill>
                <a:latin typeface="Frutiger Linotype" pitchFamily="34" charset="0"/>
              </a:rPr>
              <a:t>“ des Rechts der USA und Kanadas 				zunutze machen wollten: keine „Anmaßung“.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III.	also § 1004 Abs. 1 S.2 mangels Eigentumsanmaßung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IV.Ergebnis</a:t>
            </a:r>
            <a:r>
              <a:rPr lang="de-DE" sz="2400" dirty="0">
                <a:solidFill>
                  <a:schemeClr val="tx1">
                    <a:lumMod val="65000"/>
                    <a:lumOff val="35000"/>
                  </a:schemeClr>
                </a:solidFill>
                <a:latin typeface="Frutiger Linotype" pitchFamily="34" charset="0"/>
              </a:rPr>
              <a:t>: Hauptantrag ist unbegründet.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C.	Zulässigkeit des Hilfsantrages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auch insoweit gilt das oben zum Hauptantrag Gesagte;	das LG Magdeburg ist international, sachlich und örtlich 	durch </a:t>
            </a:r>
            <a:r>
              <a:rPr lang="de-DE" sz="2400" dirty="0" err="1">
                <a:solidFill>
                  <a:schemeClr val="tx1">
                    <a:lumMod val="65000"/>
                    <a:lumOff val="35000"/>
                  </a:schemeClr>
                </a:solidFill>
                <a:latin typeface="Frutiger Linotype" pitchFamily="34" charset="0"/>
              </a:rPr>
              <a:t>rügelose</a:t>
            </a:r>
            <a:r>
              <a:rPr lang="de-DE" sz="2400" dirty="0">
                <a:solidFill>
                  <a:schemeClr val="tx1">
                    <a:lumMod val="65000"/>
                    <a:lumOff val="35000"/>
                  </a:schemeClr>
                </a:solidFill>
                <a:latin typeface="Frutiger Linotype" pitchFamily="34" charset="0"/>
              </a:rPr>
              <a:t> Einlassung zuständig.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D.	Begründetheit des Hilfsantrages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Anspruch auf Beantragung der Löschung durch B</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24550288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468164"/>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	Anspruch aus § 1004 Abs. 1 S.1 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Anwendbarkeit des § 1004 Abs. 1 S.1 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entweder über Art. 4 Abs. 1 Rom II-VO oder 				ergänzend über Art. 43 Abs. 1 EGBGB.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2.	Anspruch entstanden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Eigentumsverletzung durch 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	durch Eintrag in die Lost Art-Datenbank?</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die bloße Veröffentlichung einer Suchmeldung in				der Lost Art-Datenbank berührt die </a:t>
            </a:r>
            <a:r>
              <a:rPr lang="de-DE" sz="2400" dirty="0" err="1">
                <a:solidFill>
                  <a:schemeClr val="tx1">
                    <a:lumMod val="65000"/>
                    <a:lumOff val="35000"/>
                  </a:schemeClr>
                </a:solidFill>
                <a:latin typeface="Frutiger Linotype" pitchFamily="34" charset="0"/>
              </a:rPr>
              <a:t>Ausschlie</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ßungsbefugnis</a:t>
            </a:r>
            <a:r>
              <a:rPr lang="de-DE" sz="2400" dirty="0">
                <a:solidFill>
                  <a:schemeClr val="tx1">
                    <a:lumMod val="65000"/>
                    <a:lumOff val="35000"/>
                  </a:schemeClr>
                </a:solidFill>
                <a:latin typeface="Frutiger Linotype" pitchFamily="34" charset="0"/>
              </a:rPr>
              <a:t> des Eigentümers nicht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auch die Verfügungsbefugnis wird jedenfalls in					rechtlicher Hinsicht nicht eingeschränkt.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Veröffentlichung einer Suchmeldung schränkt aber				ggf. die Marktfähigkeit bzw. Marktgängigkeit ein.</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24926651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391219"/>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das sind zwar an sich nur Vermögensinteressen;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werden aber unwahre Tatsachen in Bezug auf eine				Sache behauptet, kann dies zu einem </a:t>
            </a:r>
            <a:r>
              <a:rPr lang="de-DE" sz="2400" dirty="0" err="1">
                <a:solidFill>
                  <a:schemeClr val="tx1">
                    <a:lumMod val="65000"/>
                    <a:lumOff val="35000"/>
                  </a:schemeClr>
                </a:solidFill>
                <a:latin typeface="Frutiger Linotype" pitchFamily="34" charset="0"/>
              </a:rPr>
              <a:t>rechtswidri</a:t>
            </a:r>
            <a:r>
              <a:rPr lang="de-DE" sz="2400" dirty="0">
                <a:solidFill>
                  <a:schemeClr val="tx1">
                    <a:lumMod val="65000"/>
                    <a:lumOff val="35000"/>
                  </a:schemeClr>
                </a:solidFill>
                <a:latin typeface="Frutiger Linotype" pitchFamily="34" charset="0"/>
              </a:rPr>
              <a:t>-				gen Zustand in Bezug auf die Sache kommen.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	das kann aber auf sich beruhen. 							</a:t>
            </a:r>
            <a:r>
              <a:rPr lang="de-DE" sz="2400" b="1" u="sng" dirty="0">
                <a:solidFill>
                  <a:schemeClr val="tx1">
                    <a:lumMod val="65000"/>
                    <a:lumOff val="35000"/>
                  </a:schemeClr>
                </a:solidFill>
                <a:latin typeface="Frutiger Linotype" pitchFamily="34" charset="0"/>
              </a:rPr>
              <a:t>BGH WM 2023, 1705</a:t>
            </a:r>
            <a:r>
              <a:rPr lang="de-DE" sz="2400" dirty="0">
                <a:solidFill>
                  <a:schemeClr val="tx1">
                    <a:lumMod val="65000"/>
                    <a:lumOff val="35000"/>
                  </a:schemeClr>
                </a:solidFill>
                <a:latin typeface="Frutiger Linotype" pitchFamily="34" charset="0"/>
              </a:rPr>
              <a:t>:			</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das Fortbestehen des Eintrags in der Lost Art-Da-				</a:t>
            </a:r>
            <a:r>
              <a:rPr lang="de-DE" sz="2400" dirty="0" err="1">
                <a:solidFill>
                  <a:schemeClr val="tx1">
                    <a:lumMod val="65000"/>
                    <a:lumOff val="35000"/>
                  </a:schemeClr>
                </a:solidFill>
                <a:latin typeface="Frutiger Linotype" pitchFamily="34" charset="0"/>
              </a:rPr>
              <a:t>tenbank</a:t>
            </a:r>
            <a:r>
              <a:rPr lang="de-DE" sz="2400" dirty="0">
                <a:solidFill>
                  <a:schemeClr val="tx1">
                    <a:lumMod val="65000"/>
                    <a:lumOff val="35000"/>
                  </a:schemeClr>
                </a:solidFill>
                <a:latin typeface="Frutiger Linotype" pitchFamily="34" charset="0"/>
              </a:rPr>
              <a:t> wird von einer Behörde verwaltet.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also würde diese die Eigentumsverletzung </a:t>
            </a:r>
            <a:r>
              <a:rPr lang="de-DE" sz="2400" dirty="0" err="1">
                <a:solidFill>
                  <a:schemeClr val="tx1">
                    <a:lumMod val="65000"/>
                    <a:lumOff val="35000"/>
                  </a:schemeClr>
                </a:solidFill>
                <a:latin typeface="Frutiger Linotype" pitchFamily="34" charset="0"/>
              </a:rPr>
              <a:t>bege</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hen</a:t>
            </a:r>
            <a:r>
              <a:rPr lang="de-DE" sz="2400" dirty="0">
                <a:solidFill>
                  <a:schemeClr val="tx1">
                    <a:lumMod val="65000"/>
                    <a:lumOff val="35000"/>
                  </a:schemeClr>
                </a:solidFill>
                <a:latin typeface="Frutiger Linotype" pitchFamily="34" charset="0"/>
              </a:rPr>
              <a:t>, wenn eine solche in dem fortdauernden Ein-				trag in der Lost Art-Datenbank gesehen würde.</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dann müsste sich K an die Behörde wenden, nicht				an die 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3.	also Anspruch aus § 1004 Abs. 1 S.1 BGB gegen B (-).</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17912524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493812"/>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II.	Anspruch aus §§ 823 Abs.1, 1004 Abs. 1 S.1 BGB </a:t>
            </a:r>
            <a:r>
              <a:rPr lang="de-DE" sz="2400" dirty="0" err="1">
                <a:solidFill>
                  <a:schemeClr val="tx1">
                    <a:lumMod val="65000"/>
                    <a:lumOff val="35000"/>
                  </a:schemeClr>
                </a:solidFill>
                <a:latin typeface="Frutiger Linotype" pitchFamily="34" charset="0"/>
              </a:rPr>
              <a:t>iVm</a:t>
            </a:r>
            <a:r>
              <a:rPr lang="de-DE" sz="2400" dirty="0">
                <a:solidFill>
                  <a:schemeClr val="tx1">
                    <a:lumMod val="65000"/>
                    <a:lumOff val="35000"/>
                  </a:schemeClr>
                </a:solidFill>
                <a:latin typeface="Frutiger Linotype" pitchFamily="34" charset="0"/>
              </a:rPr>
              <a:t> Art. 1		Abs. 1, 2 Abs. 1 GG, 8 Abs. 1 EMRK</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wegen Verletzung des Allgemeinen </a:t>
            </a:r>
            <a:r>
              <a:rPr lang="de-DE" sz="2400" dirty="0" err="1">
                <a:solidFill>
                  <a:schemeClr val="tx1">
                    <a:lumMod val="65000"/>
                    <a:lumOff val="35000"/>
                  </a:schemeClr>
                </a:solidFill>
                <a:latin typeface="Frutiger Linotype" pitchFamily="34" charset="0"/>
              </a:rPr>
              <a:t>PersönlichkeitsR</a:t>
            </a:r>
            <a:r>
              <a:rPr lang="de-DE" sz="2400" dirty="0">
                <a:solidFill>
                  <a:schemeClr val="tx1">
                    <a:lumMod val="65000"/>
                    <a:lumOff val="35000"/>
                  </a:schemeClr>
                </a:solidFill>
                <a:latin typeface="Frutiger Linotype" pitchFamily="34" charset="0"/>
              </a:rPr>
              <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Anwendbarkeit deutschen Sachrechts?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	nach Art. 4 Abs. 1 Rom II-VO?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1 Abs. 2 </a:t>
            </a:r>
            <a:r>
              <a:rPr lang="de-DE" sz="2400" dirty="0" err="1">
                <a:solidFill>
                  <a:schemeClr val="tx1">
                    <a:lumMod val="65000"/>
                    <a:lumOff val="35000"/>
                  </a:schemeClr>
                </a:solidFill>
                <a:latin typeface="Frutiger Linotype" pitchFamily="34" charset="0"/>
              </a:rPr>
              <a:t>lit</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g</a:t>
            </a:r>
            <a:r>
              <a:rPr lang="de-DE" sz="2400" dirty="0">
                <a:solidFill>
                  <a:schemeClr val="tx1">
                    <a:lumMod val="65000"/>
                    <a:lumOff val="35000"/>
                  </a:schemeClr>
                </a:solidFill>
                <a:latin typeface="Frutiger Linotype" pitchFamily="34" charset="0"/>
              </a:rPr>
              <a:t> Rom II-VO.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	nach Art. 40 EGBGB?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40 Abs. 1 S.2 EGBGB, wenn K Bestimmungs-				recht ausübt.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2.	Anspruch entstanden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es fehlt schon die Eröffnung des Schutzbereichs, 			da keine personenbezogenen Daten in dem Antrag			der B enthalten waren.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III.	Ergebnis: auch der Hilfsantrag ist unbegründet.</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41297032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1595309"/>
          </a:xfrm>
          <a:prstGeom prst="rect">
            <a:avLst/>
          </a:prstGeom>
          <a:noFill/>
        </p:spPr>
        <p:txBody>
          <a:bodyPr wrap="square" rtlCol="0">
            <a:spAutoFit/>
          </a:bodyPr>
          <a:lstStyle/>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Frutiger Linotype" pitchFamily="34" charset="0"/>
              </a:rPr>
              <a:t>E.	Ergebnis zu Fall 2</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Die zulässige Klage des K gegen die B wird sowohl im 		Haupt- als auch im Hilfsantrag als unbegründet </a:t>
            </a:r>
            <a:r>
              <a:rPr lang="de-DE" sz="2400" dirty="0" err="1">
                <a:solidFill>
                  <a:schemeClr val="tx1">
                    <a:lumMod val="65000"/>
                    <a:lumOff val="35000"/>
                  </a:schemeClr>
                </a:solidFill>
                <a:latin typeface="Frutiger Linotype" pitchFamily="34" charset="0"/>
              </a:rPr>
              <a:t>abgewie</a:t>
            </a:r>
            <a:r>
              <a:rPr lang="de-DE" sz="2400" dirty="0">
                <a:solidFill>
                  <a:schemeClr val="tx1">
                    <a:lumMod val="65000"/>
                    <a:lumOff val="35000"/>
                  </a:schemeClr>
                </a:solidFill>
                <a:latin typeface="Frutiger Linotype" pitchFamily="34" charset="0"/>
              </a:rPr>
              <a:t>-	sen.</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42788072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284984"/>
            <a:ext cx="2376264" cy="1077218"/>
          </a:xfrm>
          <a:prstGeom prst="rect">
            <a:avLst/>
          </a:prstGeom>
          <a:noFill/>
        </p:spPr>
        <p:txBody>
          <a:bodyPr wrap="square" rtlCol="0">
            <a:spAutoFit/>
          </a:bodyPr>
          <a:lstStyle/>
          <a:p>
            <a:r>
              <a:rPr lang="de-DE" sz="3200" dirty="0">
                <a:solidFill>
                  <a:schemeClr val="bg1"/>
                </a:solidFill>
                <a:latin typeface="Frutiger LT 57 Cn" pitchFamily="34" charset="0"/>
              </a:rPr>
              <a:t>Ende</a:t>
            </a:r>
          </a:p>
          <a:p>
            <a:r>
              <a:rPr lang="de-DE" sz="3200" dirty="0">
                <a:solidFill>
                  <a:schemeClr val="bg1"/>
                </a:solidFill>
                <a:latin typeface="Frutiger LT 57 Cn" pitchFamily="34" charset="0"/>
              </a:rPr>
              <a:t>21. Woche</a:t>
            </a:r>
          </a:p>
        </p:txBody>
      </p:sp>
    </p:spTree>
    <p:extLst>
      <p:ext uri="{BB962C8B-B14F-4D97-AF65-F5344CB8AC3E}">
        <p14:creationId xmlns:p14="http://schemas.microsoft.com/office/powerpoint/2010/main" val="9425514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201424"/>
          </a:xfrm>
          <a:prstGeom prst="rect">
            <a:avLst/>
          </a:prstGeom>
          <a:noFill/>
        </p:spPr>
        <p:txBody>
          <a:bodyPr wrap="square" rtlCol="0">
            <a:spAutoFit/>
          </a:bodyPr>
          <a:lstStyle/>
          <a:p>
            <a:pPr algn="ct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lumMod val="65000"/>
                    <a:lumOff val="35000"/>
                  </a:schemeClr>
                </a:solidFill>
                <a:latin typeface="Frutiger Linotype" pitchFamily="34" charset="0"/>
              </a:rPr>
              <a:t>Überblick über das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2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I.	Das internationale Privatrecht (IPR) entscheidet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2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bei </a:t>
            </a:r>
            <a:r>
              <a:rPr lang="de-DE" sz="2400" b="1" dirty="0">
                <a:solidFill>
                  <a:schemeClr val="tx1">
                    <a:lumMod val="65000"/>
                    <a:lumOff val="35000"/>
                  </a:schemeClr>
                </a:solidFill>
                <a:latin typeface="Frutiger Linotype" pitchFamily="34" charset="0"/>
              </a:rPr>
              <a:t>Auslandsbezug</a:t>
            </a:r>
            <a:r>
              <a:rPr lang="de-DE" sz="2400" dirty="0">
                <a:solidFill>
                  <a:schemeClr val="tx1">
                    <a:lumMod val="65000"/>
                    <a:lumOff val="35000"/>
                  </a:schemeClr>
                </a:solidFill>
                <a:latin typeface="Frutiger Linotype" pitchFamily="34" charset="0"/>
              </a:rPr>
              <a:t> eines Falles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und </a:t>
            </a:r>
            <a:r>
              <a:rPr lang="de-DE" sz="2400" b="1" dirty="0">
                <a:solidFill>
                  <a:schemeClr val="tx1">
                    <a:lumMod val="65000"/>
                    <a:lumOff val="35000"/>
                  </a:schemeClr>
                </a:solidFill>
                <a:latin typeface="Frutiger Linotype" pitchFamily="34" charset="0"/>
              </a:rPr>
              <a:t>Inlandsbezug</a:t>
            </a:r>
            <a:r>
              <a:rPr lang="de-DE" sz="2400" dirty="0">
                <a:solidFill>
                  <a:schemeClr val="tx1">
                    <a:lumMod val="65000"/>
                    <a:lumOff val="35000"/>
                  </a:schemeClr>
                </a:solidFill>
                <a:latin typeface="Frutiger Linotype" pitchFamily="34" charset="0"/>
              </a:rPr>
              <a:t> des Falles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über die Anwendung des deutschen (oder				ausländischen) </a:t>
            </a:r>
            <a:r>
              <a:rPr lang="de-DE" sz="2400" b="1" dirty="0">
                <a:solidFill>
                  <a:schemeClr val="tx1">
                    <a:lumMod val="65000"/>
                    <a:lumOff val="35000"/>
                  </a:schemeClr>
                </a:solidFill>
                <a:latin typeface="Frutiger Linotype" pitchFamily="34" charset="0"/>
              </a:rPr>
              <a:t>materiellen Rechts</a:t>
            </a:r>
            <a:r>
              <a:rPr lang="de-DE" sz="2400" dirty="0">
                <a:solidFill>
                  <a:schemeClr val="tx1">
                    <a:lumMod val="65000"/>
                    <a:lumOff val="35000"/>
                  </a:schemeClr>
                </a:solidFill>
                <a:latin typeface="Frutiger Linotype" pitchFamily="34" charset="0"/>
              </a:rPr>
              <a:t> (ist also seinerseits			kein materielles Recht).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2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II.	Das internationale Zivilverfahrensrecht (IZVR) enthält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2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bei </a:t>
            </a:r>
            <a:r>
              <a:rPr lang="de-DE" sz="2400" b="1" dirty="0">
                <a:solidFill>
                  <a:schemeClr val="tx1">
                    <a:lumMod val="65000"/>
                    <a:lumOff val="35000"/>
                  </a:schemeClr>
                </a:solidFill>
                <a:latin typeface="Frutiger Linotype" pitchFamily="34" charset="0"/>
              </a:rPr>
              <a:t>Auslandsbezug</a:t>
            </a:r>
            <a:r>
              <a:rPr lang="de-DE" sz="2400" dirty="0">
                <a:solidFill>
                  <a:schemeClr val="tx1">
                    <a:lumMod val="65000"/>
                    <a:lumOff val="35000"/>
                  </a:schemeClr>
                </a:solidFill>
                <a:latin typeface="Frutiger Linotype" pitchFamily="34" charset="0"/>
              </a:rPr>
              <a:t> eines Falles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und </a:t>
            </a:r>
            <a:r>
              <a:rPr lang="de-DE" sz="2400" b="1" dirty="0">
                <a:solidFill>
                  <a:schemeClr val="tx1">
                    <a:lumMod val="65000"/>
                    <a:lumOff val="35000"/>
                  </a:schemeClr>
                </a:solidFill>
                <a:latin typeface="Frutiger Linotype" pitchFamily="34" charset="0"/>
              </a:rPr>
              <a:t>Inlandsbezug</a:t>
            </a:r>
            <a:r>
              <a:rPr lang="de-DE" sz="2400" dirty="0">
                <a:solidFill>
                  <a:schemeClr val="tx1">
                    <a:lumMod val="65000"/>
                    <a:lumOff val="35000"/>
                  </a:schemeClr>
                </a:solidFill>
                <a:latin typeface="Frutiger Linotype" pitchFamily="34" charset="0"/>
              </a:rPr>
              <a:t> des Falles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Regeln zum Prozessrecht (ist also seinerseits </a:t>
            </a:r>
            <a:r>
              <a:rPr lang="de-DE" sz="2400" dirty="0" err="1">
                <a:solidFill>
                  <a:schemeClr val="tx1">
                    <a:lumMod val="65000"/>
                    <a:lumOff val="35000"/>
                  </a:schemeClr>
                </a:solidFill>
                <a:latin typeface="Frutiger Linotype" pitchFamily="34" charset="0"/>
              </a:rPr>
              <a:t>ProzessR</a:t>
            </a:r>
            <a:r>
              <a:rPr lang="de-DE" sz="2400" dirty="0">
                <a:solidFill>
                  <a:schemeClr val="tx1">
                    <a:lumMod val="65000"/>
                    <a:lumOff val="35000"/>
                  </a:schemeClr>
                </a:solidFill>
                <a:latin typeface="Frutiger Linotype" pitchFamily="34" charset="0"/>
              </a:rPr>
              <a:t>).</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5944504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additive="base">
                                        <p:cTn id="4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 calcmode="lin" valueType="num">
                                      <p:cBhvr additive="base">
                                        <p:cTn id="5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509200"/>
          </a:xfrm>
          <a:prstGeom prst="rect">
            <a:avLst/>
          </a:prstGeom>
          <a:noFill/>
        </p:spPr>
        <p:txBody>
          <a:bodyPr wrap="square" rtlCol="0">
            <a:spAutoFit/>
          </a:bodyPr>
          <a:lstStyle/>
          <a:p>
            <a:pPr algn="ct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lumMod val="65000"/>
                    <a:lumOff val="35000"/>
                  </a:schemeClr>
                </a:solidFill>
                <a:latin typeface="Frutiger Linotype" pitchFamily="34" charset="0"/>
              </a:rPr>
              <a:t>Überblick über das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2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III.	Rechtsquellen des (deutschen)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8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Ausgangspunkt ist </a:t>
            </a:r>
            <a:r>
              <a:rPr lang="de-DE" sz="2400" b="1" dirty="0">
                <a:solidFill>
                  <a:schemeClr val="tx1">
                    <a:lumMod val="65000"/>
                    <a:lumOff val="35000"/>
                  </a:schemeClr>
                </a:solidFill>
                <a:latin typeface="Frutiger Linotype" pitchFamily="34" charset="0"/>
              </a:rPr>
              <a:t>Art. 3 EGBGB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	in erster Linie international einheitliches Recht				(etwa das </a:t>
            </a:r>
            <a:r>
              <a:rPr lang="de-DE" sz="2400" b="1" dirty="0">
                <a:solidFill>
                  <a:schemeClr val="tx1">
                    <a:lumMod val="65000"/>
                    <a:lumOff val="35000"/>
                  </a:schemeClr>
                </a:solidFill>
                <a:latin typeface="Frutiger Linotype" pitchFamily="34" charset="0"/>
              </a:rPr>
              <a:t>CISG</a:t>
            </a:r>
            <a:r>
              <a:rPr lang="de-DE" sz="2400" dirty="0">
                <a:solidFill>
                  <a:schemeClr val="tx1">
                    <a:lumMod val="65000"/>
                    <a:lumOff val="35000"/>
                  </a:schemeClr>
                </a:solidFill>
                <a:latin typeface="Frutiger Linotype" pitchFamily="34" charset="0"/>
              </a:rPr>
              <a:t>, Art. 3 Nr. 2 EGBGB),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	in zweiter Linie die aufgeführten EU-Verordnungen			(</a:t>
            </a:r>
            <a:r>
              <a:rPr lang="de-DE" sz="2400" b="1" dirty="0">
                <a:solidFill>
                  <a:schemeClr val="tx1">
                    <a:lumMod val="65000"/>
                    <a:lumOff val="35000"/>
                  </a:schemeClr>
                </a:solidFill>
                <a:latin typeface="Frutiger Linotype" pitchFamily="34" charset="0"/>
              </a:rPr>
              <a:t>Rom</a:t>
            </a:r>
            <a:r>
              <a:rPr lang="de-DE" sz="2400" dirty="0">
                <a:solidFill>
                  <a:schemeClr val="tx1">
                    <a:lumMod val="65000"/>
                    <a:lumOff val="35000"/>
                  </a:schemeClr>
                </a:solidFill>
                <a:latin typeface="Frutiger Linotype" pitchFamily="34" charset="0"/>
              </a:rPr>
              <a:t> I, II, III, IV etc., Art. 3 Nr. 1 </a:t>
            </a:r>
            <a:r>
              <a:rPr lang="de-DE" sz="2400" dirty="0" err="1">
                <a:solidFill>
                  <a:schemeClr val="tx1">
                    <a:lumMod val="65000"/>
                    <a:lumOff val="35000"/>
                  </a:schemeClr>
                </a:solidFill>
                <a:latin typeface="Frutiger Linotype" pitchFamily="34" charset="0"/>
              </a:rPr>
              <a:t>lit</a:t>
            </a:r>
            <a:r>
              <a:rPr lang="de-DE" sz="2400" dirty="0">
                <a:solidFill>
                  <a:schemeClr val="tx1">
                    <a:lumMod val="65000"/>
                    <a:lumOff val="35000"/>
                  </a:schemeClr>
                </a:solidFill>
                <a:latin typeface="Frutiger Linotype" pitchFamily="34" charset="0"/>
              </a:rPr>
              <a:t>. a – </a:t>
            </a:r>
            <a:r>
              <a:rPr lang="de-DE" sz="2400" dirty="0" err="1">
                <a:solidFill>
                  <a:schemeClr val="tx1">
                    <a:lumMod val="65000"/>
                    <a:lumOff val="35000"/>
                  </a:schemeClr>
                </a:solidFill>
                <a:latin typeface="Frutiger Linotype" pitchFamily="34" charset="0"/>
              </a:rPr>
              <a:t>g</a:t>
            </a:r>
            <a:r>
              <a:rPr lang="de-DE" sz="2400" dirty="0">
                <a:solidFill>
                  <a:schemeClr val="tx1">
                    <a:lumMod val="65000"/>
                    <a:lumOff val="35000"/>
                  </a:schemeClr>
                </a:solidFill>
                <a:latin typeface="Frutiger Linotype" pitchFamily="34" charset="0"/>
              </a:rPr>
              <a:t> EGBGB)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	in dritter Linie die Art. 3 – 48 EGBGB.</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2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err="1">
                <a:solidFill>
                  <a:schemeClr val="tx1">
                    <a:lumMod val="65000"/>
                    <a:lumOff val="35000"/>
                  </a:schemeClr>
                </a:solidFill>
                <a:latin typeface="Frutiger Linotype" pitchFamily="34" charset="0"/>
              </a:rPr>
              <a:t>IV.Rechtsquellen</a:t>
            </a:r>
            <a:r>
              <a:rPr lang="de-DE" sz="2400" dirty="0">
                <a:solidFill>
                  <a:schemeClr val="tx1">
                    <a:lumMod val="65000"/>
                    <a:lumOff val="35000"/>
                  </a:schemeClr>
                </a:solidFill>
                <a:latin typeface="Frutiger Linotype" pitchFamily="34" charset="0"/>
              </a:rPr>
              <a:t> des IZVR: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8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	in erster Linie multi- oder bilaterale Abkommen (ins-			besondere die Brüssel </a:t>
            </a:r>
            <a:r>
              <a:rPr lang="de-DE" sz="2400" dirty="0" err="1">
                <a:solidFill>
                  <a:schemeClr val="tx1">
                    <a:lumMod val="65000"/>
                    <a:lumOff val="35000"/>
                  </a:schemeClr>
                </a:solidFill>
                <a:latin typeface="Frutiger Linotype" pitchFamily="34" charset="0"/>
              </a:rPr>
              <a:t>Ia</a:t>
            </a:r>
            <a:r>
              <a:rPr lang="de-DE" sz="2400" dirty="0">
                <a:solidFill>
                  <a:schemeClr val="tx1">
                    <a:lumMod val="65000"/>
                    <a:lumOff val="35000"/>
                  </a:schemeClr>
                </a:solidFill>
                <a:latin typeface="Frutiger Linotype" pitchFamily="34" charset="0"/>
              </a:rPr>
              <a:t>-VO = </a:t>
            </a:r>
            <a:r>
              <a:rPr lang="de-DE" sz="2400" b="1" dirty="0">
                <a:solidFill>
                  <a:schemeClr val="tx1">
                    <a:lumMod val="65000"/>
                    <a:lumOff val="35000"/>
                  </a:schemeClr>
                </a:solidFill>
                <a:latin typeface="Frutiger Linotype" pitchFamily="34" charset="0"/>
              </a:rPr>
              <a:t>EuGVVO</a:t>
            </a:r>
            <a:r>
              <a:rPr lang="de-DE" sz="2400" dirty="0">
                <a:solidFill>
                  <a:schemeClr val="tx1">
                    <a:lumMod val="65000"/>
                    <a:lumOff val="35000"/>
                  </a:schemeClr>
                </a:solidFill>
                <a:latin typeface="Frutiger Linotype" pitchFamily="34" charset="0"/>
              </a:rPr>
              <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-&gt;	in zweiter Linie die </a:t>
            </a:r>
            <a:r>
              <a:rPr lang="de-DE" sz="2400" b="1" dirty="0">
                <a:solidFill>
                  <a:schemeClr val="tx1">
                    <a:lumMod val="65000"/>
                    <a:lumOff val="35000"/>
                  </a:schemeClr>
                </a:solidFill>
                <a:latin typeface="Frutiger Linotype" pitchFamily="34" charset="0"/>
              </a:rPr>
              <a:t>„</a:t>
            </a:r>
            <a:r>
              <a:rPr lang="de-DE" sz="2400" b="1" dirty="0" err="1">
                <a:solidFill>
                  <a:schemeClr val="tx1">
                    <a:lumMod val="65000"/>
                    <a:lumOff val="35000"/>
                  </a:schemeClr>
                </a:solidFill>
                <a:latin typeface="Frutiger Linotype" pitchFamily="34" charset="0"/>
              </a:rPr>
              <a:t>lex</a:t>
            </a:r>
            <a:r>
              <a:rPr lang="de-DE" sz="2400" b="1" dirty="0">
                <a:solidFill>
                  <a:schemeClr val="tx1">
                    <a:lumMod val="65000"/>
                    <a:lumOff val="35000"/>
                  </a:schemeClr>
                </a:solidFill>
                <a:latin typeface="Frutiger Linotype" pitchFamily="34" charset="0"/>
              </a:rPr>
              <a:t> </a:t>
            </a:r>
            <a:r>
              <a:rPr lang="de-DE" sz="2400" b="1" dirty="0" err="1">
                <a:solidFill>
                  <a:schemeClr val="tx1">
                    <a:lumMod val="65000"/>
                    <a:lumOff val="35000"/>
                  </a:schemeClr>
                </a:solidFill>
                <a:latin typeface="Frutiger Linotype" pitchFamily="34" charset="0"/>
              </a:rPr>
              <a:t>fori</a:t>
            </a:r>
            <a:r>
              <a:rPr lang="de-DE" sz="2400" b="1" dirty="0">
                <a:solidFill>
                  <a:schemeClr val="tx1">
                    <a:lumMod val="65000"/>
                    <a:lumOff val="35000"/>
                  </a:schemeClr>
                </a:solidFill>
                <a:latin typeface="Frutiger Linotype" pitchFamily="34" charset="0"/>
              </a:rPr>
              <a:t>“</a:t>
            </a:r>
            <a:r>
              <a:rPr lang="de-DE" sz="2400" dirty="0">
                <a:solidFill>
                  <a:schemeClr val="tx1">
                    <a:lumMod val="65000"/>
                    <a:lumOff val="35000"/>
                  </a:schemeClr>
                </a:solidFill>
                <a:latin typeface="Frutiger Linotype" pitchFamily="34" charset="0"/>
              </a:rPr>
              <a:t>		</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
        <p:nvSpPr>
          <p:cNvPr id="5" name="Textfeld 4">
            <a:extLst>
              <a:ext uri="{FF2B5EF4-FFF2-40B4-BE49-F238E27FC236}">
                <a16:creationId xmlns:a16="http://schemas.microsoft.com/office/drawing/2014/main" id="{BE6450BB-9041-1213-957A-22138168C120}"/>
              </a:ext>
            </a:extLst>
          </p:cNvPr>
          <p:cNvSpPr txBox="1"/>
          <p:nvPr/>
        </p:nvSpPr>
        <p:spPr>
          <a:xfrm>
            <a:off x="467544" y="1664804"/>
            <a:ext cx="8136904" cy="5016758"/>
          </a:xfrm>
          <a:prstGeom prst="rect">
            <a:avLst/>
          </a:prstGeom>
          <a:solidFill>
            <a:srgbClr val="F77515"/>
          </a:solidFill>
          <a:ln>
            <a:solidFill>
              <a:srgbClr val="F77515"/>
            </a:solidFill>
          </a:ln>
        </p:spPr>
        <p:txBody>
          <a:bodyPr wrap="square" rtlCol="0">
            <a:spAutoFit/>
          </a:bodyPr>
          <a:lstStyle/>
          <a:p>
            <a:r>
              <a:rPr lang="de-DE" sz="2000" b="1" dirty="0">
                <a:solidFill>
                  <a:schemeClr val="bg1"/>
                </a:solidFill>
              </a:rPr>
              <a:t>Art. 3 EGBGB Anwendungsbereich…</a:t>
            </a:r>
          </a:p>
          <a:p>
            <a:r>
              <a:rPr lang="de-DE" sz="2000" dirty="0">
                <a:solidFill>
                  <a:schemeClr val="bg1"/>
                </a:solidFill>
              </a:rPr>
              <a:t>Soweit nicht</a:t>
            </a:r>
          </a:p>
          <a:p>
            <a:r>
              <a:rPr lang="de-DE" sz="2000" dirty="0">
                <a:solidFill>
                  <a:schemeClr val="bg1"/>
                </a:solidFill>
              </a:rPr>
              <a:t>1. unmittelbar anwendbare Regelungen der Europäischen Union in ihrer jeweils geltenden Fassung, insbesondere</a:t>
            </a:r>
          </a:p>
          <a:p>
            <a:r>
              <a:rPr lang="de-DE" sz="2000" dirty="0">
                <a:solidFill>
                  <a:schemeClr val="bg1"/>
                </a:solidFill>
              </a:rPr>
              <a:t>a) …Rom II, </a:t>
            </a:r>
          </a:p>
          <a:p>
            <a:r>
              <a:rPr lang="de-DE" sz="2000" dirty="0">
                <a:solidFill>
                  <a:schemeClr val="bg1"/>
                </a:solidFill>
              </a:rPr>
              <a:t>b) …Rom I, </a:t>
            </a:r>
          </a:p>
          <a:p>
            <a:r>
              <a:rPr lang="de-DE" sz="2000" dirty="0">
                <a:solidFill>
                  <a:schemeClr val="bg1"/>
                </a:solidFill>
              </a:rPr>
              <a:t>c) Art. 15 der Verordnung (EG) Nr. 4/2009 (Unterhaltssachen), </a:t>
            </a:r>
          </a:p>
          <a:p>
            <a:r>
              <a:rPr lang="de-DE" sz="2000" dirty="0">
                <a:solidFill>
                  <a:schemeClr val="bg1"/>
                </a:solidFill>
              </a:rPr>
              <a:t>d) die Verordnung (EU) Nr. 1259/2010 („Rom III“) </a:t>
            </a:r>
          </a:p>
          <a:p>
            <a:r>
              <a:rPr lang="de-DE" sz="2000" dirty="0" err="1">
                <a:solidFill>
                  <a:schemeClr val="bg1"/>
                </a:solidFill>
              </a:rPr>
              <a:t>e</a:t>
            </a:r>
            <a:r>
              <a:rPr lang="de-DE" sz="2000" dirty="0">
                <a:solidFill>
                  <a:schemeClr val="bg1"/>
                </a:solidFill>
              </a:rPr>
              <a:t>) die Verordnung (EU) Nr. 650/2012… („EU-</a:t>
            </a:r>
            <a:r>
              <a:rPr lang="de-DE" sz="2000" dirty="0" err="1">
                <a:solidFill>
                  <a:schemeClr val="bg1"/>
                </a:solidFill>
              </a:rPr>
              <a:t>ErbVO</a:t>
            </a:r>
            <a:r>
              <a:rPr lang="de-DE" sz="2000" dirty="0">
                <a:solidFill>
                  <a:schemeClr val="bg1"/>
                </a:solidFill>
              </a:rPr>
              <a:t>“ oder „Rom IV“), </a:t>
            </a:r>
          </a:p>
          <a:p>
            <a:r>
              <a:rPr lang="de-DE" sz="2000" dirty="0">
                <a:solidFill>
                  <a:schemeClr val="bg1"/>
                </a:solidFill>
              </a:rPr>
              <a:t>f) die Verordnung (EU) 2016/1103… („</a:t>
            </a:r>
            <a:r>
              <a:rPr lang="de-DE" sz="2000" dirty="0" err="1">
                <a:solidFill>
                  <a:schemeClr val="bg1"/>
                </a:solidFill>
              </a:rPr>
              <a:t>EheGüVO</a:t>
            </a:r>
            <a:r>
              <a:rPr lang="de-DE" sz="2000" dirty="0">
                <a:solidFill>
                  <a:schemeClr val="bg1"/>
                </a:solidFill>
              </a:rPr>
              <a:t>“) sowie </a:t>
            </a:r>
          </a:p>
          <a:p>
            <a:r>
              <a:rPr lang="de-DE" sz="2000" dirty="0" err="1">
                <a:solidFill>
                  <a:schemeClr val="bg1"/>
                </a:solidFill>
              </a:rPr>
              <a:t>g</a:t>
            </a:r>
            <a:r>
              <a:rPr lang="de-DE" sz="2000" dirty="0">
                <a:solidFill>
                  <a:schemeClr val="bg1"/>
                </a:solidFill>
              </a:rPr>
              <a:t>) die Verordnung (EU) 2016/1104… („</a:t>
            </a:r>
            <a:r>
              <a:rPr lang="de-DE" sz="2000" dirty="0" err="1">
                <a:solidFill>
                  <a:schemeClr val="bg1"/>
                </a:solidFill>
              </a:rPr>
              <a:t>PartGüVO</a:t>
            </a:r>
            <a:r>
              <a:rPr lang="de-DE" sz="2000" dirty="0">
                <a:solidFill>
                  <a:schemeClr val="bg1"/>
                </a:solidFill>
              </a:rPr>
              <a:t>“) oder</a:t>
            </a:r>
          </a:p>
          <a:p>
            <a:r>
              <a:rPr lang="de-DE" sz="2000" dirty="0">
                <a:solidFill>
                  <a:schemeClr val="bg1"/>
                </a:solidFill>
              </a:rPr>
              <a:t>2. Regelungen in völkerrechtlichen Vereinbarungen, soweit sie unmittelbar anwendbares innerstaatliches Recht geworden sind,</a:t>
            </a:r>
          </a:p>
          <a:p>
            <a:r>
              <a:rPr lang="de-DE" sz="2000" dirty="0">
                <a:solidFill>
                  <a:schemeClr val="bg1"/>
                </a:solidFill>
              </a:rPr>
              <a:t>maßgeblich sind, bestimmt sich das anzuwendende Recht bei Sachverhalten mit einer Verbindung zu einem ausländischen Staat nach den Vorschriften dieses Kapitels (Internationales Privatrecht).</a:t>
            </a:r>
          </a:p>
        </p:txBody>
      </p:sp>
    </p:spTree>
    <p:extLst>
      <p:ext uri="{BB962C8B-B14F-4D97-AF65-F5344CB8AC3E}">
        <p14:creationId xmlns:p14="http://schemas.microsoft.com/office/powerpoint/2010/main" val="40335452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5"/>
                                        </p:tgtEl>
                                        <p:attrNameLst>
                                          <p:attrName>ppt_x</p:attrName>
                                        </p:attrNameLst>
                                      </p:cBhvr>
                                      <p:tavLst>
                                        <p:tav tm="0">
                                          <p:val>
                                            <p:strVal val="ppt_x"/>
                                          </p:val>
                                        </p:tav>
                                        <p:tav tm="100000">
                                          <p:val>
                                            <p:strVal val="ppt_x"/>
                                          </p:val>
                                        </p:tav>
                                      </p:tavLst>
                                    </p:anim>
                                    <p:anim calcmode="lin" valueType="num">
                                      <p:cBhvr additive="base">
                                        <p:cTn id="25" dur="500"/>
                                        <p:tgtEl>
                                          <p:spTgt spid="5"/>
                                        </p:tgtEl>
                                        <p:attrNameLst>
                                          <p:attrName>ppt_y</p:attrName>
                                        </p:attrNameLst>
                                      </p:cBhvr>
                                      <p:tavLst>
                                        <p:tav tm="0">
                                          <p:val>
                                            <p:strVal val="ppt_y"/>
                                          </p:val>
                                        </p:tav>
                                        <p:tav tm="100000">
                                          <p:val>
                                            <p:strVal val="1+ppt_h/2"/>
                                          </p:val>
                                        </p:tav>
                                      </p:tavLst>
                                    </p:anim>
                                    <p:set>
                                      <p:cBhvr>
                                        <p:cTn id="26" dur="1" fill="hold">
                                          <p:stCondLst>
                                            <p:cond delay="499"/>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9" end="9"/>
                                            </p:txEl>
                                          </p:spTgt>
                                        </p:tgtEl>
                                        <p:attrNameLst>
                                          <p:attrName>style.visibility</p:attrName>
                                        </p:attrNameLst>
                                      </p:cBhvr>
                                      <p:to>
                                        <p:strVal val="visible"/>
                                      </p:to>
                                    </p:set>
                                    <p:anim calcmode="lin" valueType="num">
                                      <p:cBhvr additive="base">
                                        <p:cTn id="4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1" end="11"/>
                                            </p:txEl>
                                          </p:spTgt>
                                        </p:tgtEl>
                                        <p:attrNameLst>
                                          <p:attrName>style.visibility</p:attrName>
                                        </p:attrNameLst>
                                      </p:cBhvr>
                                      <p:to>
                                        <p:strVal val="visible"/>
                                      </p:to>
                                    </p:set>
                                    <p:anim calcmode="lin" valueType="num">
                                      <p:cBhvr additive="base">
                                        <p:cTn id="5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2" end="12"/>
                                            </p:txEl>
                                          </p:spTgt>
                                        </p:tgtEl>
                                        <p:attrNameLst>
                                          <p:attrName>style.visibility</p:attrName>
                                        </p:attrNameLst>
                                      </p:cBhvr>
                                      <p:to>
                                        <p:strVal val="visible"/>
                                      </p:to>
                                    </p:set>
                                    <p:anim calcmode="lin" valueType="num">
                                      <p:cBhvr additive="base">
                                        <p:cTn id="6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4324261"/>
          </a:xfrm>
          <a:prstGeom prst="rect">
            <a:avLst/>
          </a:prstGeom>
          <a:noFill/>
        </p:spPr>
        <p:txBody>
          <a:bodyPr wrap="square" rtlCol="0">
            <a:spAutoFit/>
          </a:bodyPr>
          <a:lstStyle/>
          <a:p>
            <a:pPr algn="ct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lumMod val="65000"/>
                    <a:lumOff val="35000"/>
                  </a:schemeClr>
                </a:solidFill>
                <a:latin typeface="Frutiger Linotype" pitchFamily="34" charset="0"/>
              </a:rPr>
              <a:t>Überblick über das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8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V.	Examensrelevant in HH seit 1.1.2024:</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aus dem </a:t>
            </a:r>
            <a:r>
              <a:rPr lang="de-DE" sz="2400" b="1" dirty="0">
                <a:solidFill>
                  <a:schemeClr val="tx1">
                    <a:lumMod val="65000"/>
                    <a:lumOff val="35000"/>
                  </a:schemeClr>
                </a:solidFill>
                <a:latin typeface="Frutiger Linotype" pitchFamily="34" charset="0"/>
              </a:rPr>
              <a:t>IZVR</a:t>
            </a:r>
            <a:r>
              <a:rPr lang="de-DE" sz="2400" dirty="0">
                <a:solidFill>
                  <a:schemeClr val="tx1">
                    <a:lumMod val="65000"/>
                    <a:lumOff val="35000"/>
                  </a:schemeClr>
                </a:solidFill>
                <a:latin typeface="Frutiger Linotype" pitchFamily="34" charset="0"/>
              </a:rPr>
              <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nur die Verordnung EG 1215/2012 (= </a:t>
            </a:r>
            <a:r>
              <a:rPr lang="de-DE" sz="2400" b="1" dirty="0">
                <a:solidFill>
                  <a:schemeClr val="tx1">
                    <a:lumMod val="65000"/>
                    <a:lumOff val="35000"/>
                  </a:schemeClr>
                </a:solidFill>
                <a:latin typeface="Frutiger Linotype" pitchFamily="34" charset="0"/>
              </a:rPr>
              <a:t>EuGVVO</a:t>
            </a:r>
            <a:r>
              <a:rPr lang="de-DE" sz="2400" dirty="0">
                <a:solidFill>
                  <a:schemeClr val="tx1">
                    <a:lumMod val="65000"/>
                    <a:lumOff val="35000"/>
                  </a:schemeClr>
                </a:solidFill>
                <a:latin typeface="Frutiger Linotype" pitchFamily="34" charset="0"/>
              </a:rPr>
              <a:t>), daraus: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1 – 3 		(Anwendungsbereich und Begriffsbest.)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4 – 6 	(Allgemeine Bestimmungen)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7 – 9 	(Besondere Bestimmungen)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17 – 19 	(Zuständigkeit bei Verbrauchersachen)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24 		(Ausschließliche Zuständigkeiten)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25 – 26 	(Vereinbarung über die Zuständigkeit)</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31360836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 calcmode="lin" valueType="num">
                                      <p:cBhvr additive="base">
                                        <p:cTn id="3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additive="base">
                                        <p:cTn id="4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 calcmode="lin" valueType="num">
                                      <p:cBhvr additive="base">
                                        <p:cTn id="5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565626"/>
          </a:xfrm>
          <a:prstGeom prst="rect">
            <a:avLst/>
          </a:prstGeom>
          <a:noFill/>
        </p:spPr>
        <p:txBody>
          <a:bodyPr wrap="square" rtlCol="0">
            <a:spAutoFit/>
          </a:bodyPr>
          <a:lstStyle/>
          <a:p>
            <a:pPr algn="ct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lumMod val="65000"/>
                    <a:lumOff val="35000"/>
                  </a:schemeClr>
                </a:solidFill>
                <a:latin typeface="Frutiger Linotype" pitchFamily="34" charset="0"/>
              </a:rPr>
              <a:t>Überblick über das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8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V.	Examensrelevant in HH seit 1.1.2024:</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aus dem </a:t>
            </a:r>
            <a:r>
              <a:rPr lang="de-DE" sz="2400" b="1" dirty="0">
                <a:solidFill>
                  <a:schemeClr val="tx1">
                    <a:lumMod val="65000"/>
                    <a:lumOff val="35000"/>
                  </a:schemeClr>
                </a:solidFill>
                <a:latin typeface="Frutiger Linotype" pitchFamily="34" charset="0"/>
              </a:rPr>
              <a:t>IPR</a:t>
            </a:r>
            <a:r>
              <a:rPr lang="de-DE" sz="2400" dirty="0">
                <a:solidFill>
                  <a:schemeClr val="tx1">
                    <a:lumMod val="65000"/>
                    <a:lumOff val="35000"/>
                  </a:schemeClr>
                </a:solidFill>
                <a:latin typeface="Frutiger Linotype" pitchFamily="34" charset="0"/>
              </a:rPr>
              <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die Verordnung EG 593/2008 (= </a:t>
            </a:r>
            <a:r>
              <a:rPr lang="de-DE" sz="2400" b="1" dirty="0">
                <a:solidFill>
                  <a:schemeClr val="tx1">
                    <a:lumMod val="65000"/>
                    <a:lumOff val="35000"/>
                  </a:schemeClr>
                </a:solidFill>
                <a:latin typeface="Frutiger Linotype" pitchFamily="34" charset="0"/>
              </a:rPr>
              <a:t>Rom I-VO</a:t>
            </a:r>
            <a:r>
              <a:rPr lang="de-DE" sz="2400" dirty="0">
                <a:solidFill>
                  <a:schemeClr val="tx1">
                    <a:lumMod val="65000"/>
                    <a:lumOff val="35000"/>
                  </a:schemeClr>
                </a:solidFill>
                <a:latin typeface="Frutiger Linotype" pitchFamily="34" charset="0"/>
              </a:rPr>
              <a:t>), daraus: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1 – 2 		(Anwendungsbereich)</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3, 4 + 6 	(Einheitliche Kollisionsnormen)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19 – 21 	(Sonstige Vorschriften)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die Verordnung EG 864/2007 (= </a:t>
            </a:r>
            <a:r>
              <a:rPr lang="de-DE" sz="2400" b="1" dirty="0">
                <a:solidFill>
                  <a:schemeClr val="tx1">
                    <a:lumMod val="65000"/>
                    <a:lumOff val="35000"/>
                  </a:schemeClr>
                </a:solidFill>
                <a:latin typeface="Frutiger Linotype" pitchFamily="34" charset="0"/>
              </a:rPr>
              <a:t>Rom II-VO</a:t>
            </a:r>
            <a:r>
              <a:rPr lang="de-DE" sz="2400" dirty="0">
                <a:solidFill>
                  <a:schemeClr val="tx1">
                    <a:lumMod val="65000"/>
                    <a:lumOff val="35000"/>
                  </a:schemeClr>
                </a:solidFill>
                <a:latin typeface="Frutiger Linotype" pitchFamily="34" charset="0"/>
              </a:rPr>
              <a:t>), daraus: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1 – 3		(Anwendungsbereich)</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4			(Unerlaubte Handlungen)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10 – 12	(Ungerechtfertigte </a:t>
            </a:r>
            <a:r>
              <a:rPr lang="de-DE" sz="2400" dirty="0" err="1">
                <a:solidFill>
                  <a:schemeClr val="tx1">
                    <a:lumMod val="65000"/>
                    <a:lumOff val="35000"/>
                  </a:schemeClr>
                </a:solidFill>
                <a:latin typeface="Frutiger Linotype" pitchFamily="34" charset="0"/>
              </a:rPr>
              <a:t>Bereicherg</a:t>
            </a:r>
            <a:r>
              <a:rPr lang="de-DE" sz="2400" dirty="0">
                <a:solidFill>
                  <a:schemeClr val="tx1">
                    <a:lumMod val="65000"/>
                    <a:lumOff val="35000"/>
                  </a:schemeClr>
                </a:solidFill>
                <a:latin typeface="Frutiger Linotype" pitchFamily="34" charset="0"/>
              </a:rPr>
              <a:t>, GoA, </a:t>
            </a:r>
            <a:r>
              <a:rPr lang="de-DE" sz="2400" dirty="0" err="1">
                <a:solidFill>
                  <a:schemeClr val="tx1">
                    <a:lumMod val="65000"/>
                    <a:lumOff val="35000"/>
                  </a:schemeClr>
                </a:solidFill>
                <a:latin typeface="Frutiger Linotype" pitchFamily="34" charset="0"/>
              </a:rPr>
              <a:t>cic</a:t>
            </a:r>
            <a:r>
              <a:rPr lang="de-DE" sz="2400" dirty="0">
                <a:solidFill>
                  <a:schemeClr val="tx1">
                    <a:lumMod val="65000"/>
                    <a:lumOff val="35000"/>
                  </a:schemeClr>
                </a:solidFill>
                <a:latin typeface="Frutiger Linotype" pitchFamily="34" charset="0"/>
              </a:rPr>
              <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14		(Freie Rechtswahl)</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Art. 23,24+26	(Sonstige Vorschriften)</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38982752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 calcmode="lin" valueType="num">
                                      <p:cBhvr additive="base">
                                        <p:cTn id="1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 calcmode="lin" valueType="num">
                                      <p:cBhvr additive="base">
                                        <p:cTn id="2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11" end="11"/>
                                            </p:txEl>
                                          </p:spTgt>
                                        </p:tgtEl>
                                        <p:attrNameLst>
                                          <p:attrName>style.visibility</p:attrName>
                                        </p:attrNameLst>
                                      </p:cBhvr>
                                      <p:to>
                                        <p:strVal val="visible"/>
                                      </p:to>
                                    </p:set>
                                    <p:anim calcmode="lin" valueType="num">
                                      <p:cBhvr additive="base">
                                        <p:cTn id="3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anim calcmode="lin" valueType="num">
                                      <p:cBhvr additive="base">
                                        <p:cTn id="4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13" end="13"/>
                                            </p:txEl>
                                          </p:spTgt>
                                        </p:tgtEl>
                                        <p:attrNameLst>
                                          <p:attrName>style.visibility</p:attrName>
                                        </p:attrNameLst>
                                      </p:cBhvr>
                                      <p:to>
                                        <p:strVal val="visible"/>
                                      </p:to>
                                    </p:set>
                                    <p:anim calcmode="lin" valueType="num">
                                      <p:cBhvr additive="base">
                                        <p:cTn id="49"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4" end="14"/>
                                            </p:txEl>
                                          </p:spTgt>
                                        </p:tgtEl>
                                        <p:attrNameLst>
                                          <p:attrName>style.visibility</p:attrName>
                                        </p:attrNameLst>
                                      </p:cBhvr>
                                      <p:to>
                                        <p:strVal val="visible"/>
                                      </p:to>
                                    </p:set>
                                    <p:anim calcmode="lin" valueType="num">
                                      <p:cBhvr additive="base">
                                        <p:cTn id="55"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5" end="15"/>
                                            </p:txEl>
                                          </p:spTgt>
                                        </p:tgtEl>
                                        <p:attrNameLst>
                                          <p:attrName>style.visibility</p:attrName>
                                        </p:attrNameLst>
                                      </p:cBhvr>
                                      <p:to>
                                        <p:strVal val="visible"/>
                                      </p:to>
                                    </p:set>
                                    <p:anim calcmode="lin" valueType="num">
                                      <p:cBhvr additive="base">
                                        <p:cTn id="61"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6" end="16"/>
                                            </p:txEl>
                                          </p:spTgt>
                                        </p:tgtEl>
                                        <p:attrNameLst>
                                          <p:attrName>style.visibility</p:attrName>
                                        </p:attrNameLst>
                                      </p:cBhvr>
                                      <p:to>
                                        <p:strVal val="visible"/>
                                      </p:to>
                                    </p:set>
                                    <p:anim calcmode="lin" valueType="num">
                                      <p:cBhvr additive="base">
                                        <p:cTn id="6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114221"/>
          </a:xfrm>
          <a:prstGeom prst="rect">
            <a:avLst/>
          </a:prstGeom>
          <a:noFill/>
        </p:spPr>
        <p:txBody>
          <a:bodyPr wrap="square" rtlCol="0">
            <a:spAutoFit/>
          </a:bodyPr>
          <a:lstStyle/>
          <a:p>
            <a:pPr algn="ct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lumMod val="65000"/>
                    <a:lumOff val="35000"/>
                  </a:schemeClr>
                </a:solidFill>
                <a:latin typeface="Frutiger Linotype" pitchFamily="34" charset="0"/>
              </a:rPr>
              <a:t>Überblick über das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2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err="1">
                <a:solidFill>
                  <a:schemeClr val="tx1">
                    <a:lumMod val="65000"/>
                    <a:lumOff val="35000"/>
                  </a:schemeClr>
                </a:solidFill>
                <a:latin typeface="Frutiger Linotype" pitchFamily="34" charset="0"/>
              </a:rPr>
              <a:t>VI.Begriffe</a:t>
            </a:r>
            <a:r>
              <a:rPr lang="de-DE" sz="2400" dirty="0">
                <a:solidFill>
                  <a:schemeClr val="tx1">
                    <a:lumMod val="65000"/>
                    <a:lumOff val="35000"/>
                  </a:schemeClr>
                </a:solidFill>
                <a:latin typeface="Frutiger Linotype" pitchFamily="34" charset="0"/>
              </a:rPr>
              <a:t> im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8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t>
            </a:r>
            <a:r>
              <a:rPr lang="de-DE" sz="2400" b="1" dirty="0">
                <a:solidFill>
                  <a:schemeClr val="tx1">
                    <a:lumMod val="65000"/>
                    <a:lumOff val="35000"/>
                  </a:schemeClr>
                </a:solidFill>
                <a:latin typeface="Frutiger Linotype" pitchFamily="34" charset="0"/>
              </a:rPr>
              <a:t>Qualifikation</a:t>
            </a:r>
            <a:r>
              <a:rPr lang="de-DE" sz="2400" dirty="0">
                <a:solidFill>
                  <a:schemeClr val="tx1">
                    <a:lumMod val="65000"/>
                    <a:lumOff val="35000"/>
                  </a:schemeClr>
                </a:solidFill>
                <a:latin typeface="Frutiger Linotype" pitchFamily="34" charset="0"/>
              </a:rPr>
              <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Kategorisierung der Rechtsfragen zur Ermittlung der 		maßgeblichen Kollisionsnorm (= Tatbestand).</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t>
            </a:r>
            <a:r>
              <a:rPr lang="de-DE" sz="2400" b="1" dirty="0">
                <a:solidFill>
                  <a:schemeClr val="tx1">
                    <a:lumMod val="65000"/>
                    <a:lumOff val="35000"/>
                  </a:schemeClr>
                </a:solidFill>
                <a:latin typeface="Frutiger Linotype" pitchFamily="34" charset="0"/>
              </a:rPr>
              <a:t>Anknüpfung</a:t>
            </a:r>
            <a:r>
              <a:rPr lang="de-DE" sz="2400" dirty="0">
                <a:solidFill>
                  <a:schemeClr val="tx1">
                    <a:lumMod val="65000"/>
                    <a:lumOff val="35000"/>
                  </a:schemeClr>
                </a:solidFill>
                <a:latin typeface="Frutiger Linotype" pitchFamily="34" charset="0"/>
              </a:rPr>
              <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Verbindung zwischen Tatbestand und Rechtsfolge einer		Kollisionsnorm.</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t>
            </a:r>
            <a:r>
              <a:rPr lang="de-DE" sz="2400" b="1" dirty="0">
                <a:solidFill>
                  <a:schemeClr val="tx1">
                    <a:lumMod val="65000"/>
                    <a:lumOff val="35000"/>
                  </a:schemeClr>
                </a:solidFill>
                <a:latin typeface="Frutiger Linotype" pitchFamily="34" charset="0"/>
              </a:rPr>
              <a:t>Verweisung</a:t>
            </a:r>
            <a:r>
              <a:rPr lang="de-DE" sz="2400" dirty="0">
                <a:solidFill>
                  <a:schemeClr val="tx1">
                    <a:lumMod val="65000"/>
                    <a:lumOff val="35000"/>
                  </a:schemeClr>
                </a:solidFill>
                <a:latin typeface="Frutiger Linotype" pitchFamily="34" charset="0"/>
              </a:rPr>
              <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Rechtsfolge einer Kollisionsnorm.</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t>
            </a:r>
            <a:r>
              <a:rPr lang="de-DE" sz="2400" b="1" dirty="0">
                <a:solidFill>
                  <a:schemeClr val="tx1">
                    <a:lumMod val="65000"/>
                    <a:lumOff val="35000"/>
                  </a:schemeClr>
                </a:solidFill>
                <a:latin typeface="Frutiger Linotype" pitchFamily="34" charset="0"/>
              </a:rPr>
              <a:t>Statut</a:t>
            </a:r>
            <a:r>
              <a:rPr lang="de-DE" sz="2400" dirty="0">
                <a:solidFill>
                  <a:schemeClr val="tx1">
                    <a:lumMod val="65000"/>
                    <a:lumOff val="35000"/>
                  </a:schemeClr>
                </a:solidFill>
                <a:latin typeface="Frutiger Linotype" pitchFamily="34" charset="0"/>
              </a:rPr>
              <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Verweisungsziel.</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2554754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10" end="10"/>
                                            </p:txEl>
                                          </p:spTgt>
                                        </p:tgtEl>
                                        <p:attrNameLst>
                                          <p:attrName>style.visibility</p:attrName>
                                        </p:attrNameLst>
                                      </p:cBhvr>
                                      <p:to>
                                        <p:strVal val="visible"/>
                                      </p:to>
                                    </p:set>
                                    <p:anim calcmode="lin" valueType="num">
                                      <p:cBhvr additive="base">
                                        <p:cTn id="4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1" end="11"/>
                                            </p:txEl>
                                          </p:spTgt>
                                        </p:tgtEl>
                                        <p:attrNameLst>
                                          <p:attrName>style.visibility</p:attrName>
                                        </p:attrNameLst>
                                      </p:cBhvr>
                                      <p:to>
                                        <p:strVal val="visible"/>
                                      </p:to>
                                    </p:set>
                                    <p:anim calcmode="lin" valueType="num">
                                      <p:cBhvr additive="base">
                                        <p:cTn id="5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406608"/>
          </a:xfrm>
          <a:prstGeom prst="rect">
            <a:avLst/>
          </a:prstGeom>
          <a:noFill/>
        </p:spPr>
        <p:txBody>
          <a:bodyPr wrap="square" rtlCol="0">
            <a:spAutoFit/>
          </a:bodyPr>
          <a:lstStyle/>
          <a:p>
            <a:pPr algn="ct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lumMod val="65000"/>
                    <a:lumOff val="35000"/>
                  </a:schemeClr>
                </a:solidFill>
                <a:latin typeface="Frutiger Linotype" pitchFamily="34" charset="0"/>
              </a:rPr>
              <a:t>Überblick über das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2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err="1">
                <a:solidFill>
                  <a:schemeClr val="tx1">
                    <a:lumMod val="65000"/>
                    <a:lumOff val="35000"/>
                  </a:schemeClr>
                </a:solidFill>
                <a:latin typeface="Frutiger Linotype" pitchFamily="34" charset="0"/>
              </a:rPr>
              <a:t>VII.Aufbau</a:t>
            </a:r>
            <a:r>
              <a:rPr lang="de-DE" sz="2400" dirty="0">
                <a:solidFill>
                  <a:schemeClr val="tx1">
                    <a:lumMod val="65000"/>
                    <a:lumOff val="35000"/>
                  </a:schemeClr>
                </a:solidFill>
                <a:latin typeface="Frutiger Linotype" pitchFamily="34" charset="0"/>
              </a:rPr>
              <a:t> einer Kollisionsnorm im IPR (beispielhaft):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8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b="1" dirty="0">
                <a:solidFill>
                  <a:schemeClr val="tx1">
                    <a:lumMod val="65000"/>
                    <a:lumOff val="35000"/>
                  </a:schemeClr>
                </a:solidFill>
                <a:latin typeface="Frutiger Linotype" pitchFamily="34" charset="0"/>
              </a:rPr>
              <a:t>Art. 4 Abs. 1 Rom II-VO</a:t>
            </a:r>
            <a:r>
              <a:rPr lang="de-DE" sz="2400" dirty="0">
                <a:solidFill>
                  <a:schemeClr val="tx1">
                    <a:lumMod val="65000"/>
                    <a:lumOff val="35000"/>
                  </a:schemeClr>
                </a:solidFill>
                <a:latin typeface="Frutiger Linotype" pitchFamily="34" charset="0"/>
              </a:rPr>
              <a: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i="1" dirty="0">
                <a:solidFill>
                  <a:schemeClr val="tx1">
                    <a:lumMod val="65000"/>
                    <a:lumOff val="35000"/>
                  </a:schemeClr>
                </a:solidFill>
                <a:latin typeface="Frutiger Linotype" pitchFamily="34" charset="0"/>
              </a:rPr>
              <a:t>	„Soweit in dieser Verordnung nichts anderes vorgesehen 	ist, ist auf ein außervertragliches Schuldverhältnis aus 	unerlaubter Handlung das Recht des Staates anzuwenden, 	in dem der Schaden eintritt, unabhängig davon, in 	welchem Staat das schadensbegründende Ereignis oder 	indirekte Schadensfolgen eingetreten sind.“</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Anknüpfungsgegenstand: 	„unerlaubte Handlung“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Anknüpfungsmoment:		„das Recht des Staates, in											dem der Schaden eintritt“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	Anknüpfungsergebnis:		Sachnormverweis, Art. 24</a:t>
            </a: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29741910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107504" y="1455167"/>
            <a:ext cx="8928992" cy="5560497"/>
          </a:xfrm>
          <a:prstGeom prst="rect">
            <a:avLst/>
          </a:prstGeom>
          <a:noFill/>
        </p:spPr>
        <p:txBody>
          <a:bodyPr wrap="square" rtlCol="0">
            <a:spAutoFit/>
          </a:bodyPr>
          <a:lstStyle/>
          <a:p>
            <a:pPr algn="ct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lumMod val="65000"/>
                    <a:lumOff val="35000"/>
                  </a:schemeClr>
                </a:solidFill>
                <a:latin typeface="Frutiger Linotype" pitchFamily="34" charset="0"/>
              </a:rPr>
              <a:t>Überblick über das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12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err="1">
                <a:solidFill>
                  <a:schemeClr val="tx1">
                    <a:lumMod val="65000"/>
                    <a:lumOff val="35000"/>
                  </a:schemeClr>
                </a:solidFill>
                <a:latin typeface="Frutiger Linotype" pitchFamily="34" charset="0"/>
              </a:rPr>
              <a:t>VIII.Prüfungsfolgen</a:t>
            </a:r>
            <a:r>
              <a:rPr lang="de-DE" sz="2400" dirty="0">
                <a:solidFill>
                  <a:schemeClr val="tx1">
                    <a:lumMod val="65000"/>
                    <a:lumOff val="35000"/>
                  </a:schemeClr>
                </a:solidFill>
                <a:latin typeface="Frutiger Linotype" pitchFamily="34" charset="0"/>
              </a:rPr>
              <a:t> im IPR:</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4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b="1" dirty="0">
                <a:solidFill>
                  <a:schemeClr val="tx1">
                    <a:lumMod val="65000"/>
                    <a:lumOff val="35000"/>
                  </a:schemeClr>
                </a:solidFill>
                <a:latin typeface="Frutiger Linotype" pitchFamily="34" charset="0"/>
              </a:rPr>
              <a:t>1.	Zulässigkeit einer Klage / eines Antrages</a:t>
            </a:r>
            <a:endParaRPr lang="de-DE" sz="2400" dirty="0">
              <a:solidFill>
                <a:schemeClr val="tx1">
                  <a:lumMod val="65000"/>
                  <a:lumOff val="35000"/>
                </a:schemeClr>
              </a:solidFill>
              <a:latin typeface="Frutiger Linotype" pitchFamily="34" charset="0"/>
            </a:endParaRP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	Zuständigkeit des Gerichts</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aa</a:t>
            </a:r>
            <a:r>
              <a:rPr lang="de-DE" sz="2400" dirty="0">
                <a:solidFill>
                  <a:schemeClr val="tx1">
                    <a:lumMod val="65000"/>
                    <a:lumOff val="35000"/>
                  </a:schemeClr>
                </a:solidFill>
                <a:latin typeface="Frutiger Linotype" pitchFamily="34" charset="0"/>
              </a:rPr>
              <a:t>)	Internationale Zuständigkeit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(1)	Staatsvertragliche Regelungen (</a:t>
            </a:r>
            <a:r>
              <a:rPr lang="de-DE" sz="2400" dirty="0" err="1">
                <a:solidFill>
                  <a:schemeClr val="tx1">
                    <a:lumMod val="65000"/>
                    <a:lumOff val="35000"/>
                  </a:schemeClr>
                </a:solidFill>
                <a:latin typeface="Frutiger Linotype" pitchFamily="34" charset="0"/>
              </a:rPr>
              <a:t>zB</a:t>
            </a:r>
            <a:r>
              <a:rPr lang="de-DE" sz="2400" dirty="0">
                <a:solidFill>
                  <a:schemeClr val="tx1">
                    <a:lumMod val="65000"/>
                    <a:lumOff val="35000"/>
                  </a:schemeClr>
                </a:solidFill>
                <a:latin typeface="Frutiger Linotype" pitchFamily="34" charset="0"/>
              </a:rPr>
              <a:t> EuGVVO)</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(2)	Autonomes deutsches Recht</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	Bes. Vorschrift über IZVR (</a:t>
            </a:r>
            <a:r>
              <a:rPr lang="de-DE" sz="2400" dirty="0" err="1">
                <a:solidFill>
                  <a:schemeClr val="tx1">
                    <a:lumMod val="65000"/>
                    <a:lumOff val="35000"/>
                  </a:schemeClr>
                </a:solidFill>
                <a:latin typeface="Frutiger Linotype" pitchFamily="34" charset="0"/>
              </a:rPr>
              <a:t>zB</a:t>
            </a:r>
            <a:r>
              <a:rPr lang="de-DE" sz="2400" dirty="0">
                <a:solidFill>
                  <a:schemeClr val="tx1">
                    <a:lumMod val="65000"/>
                    <a:lumOff val="35000"/>
                  </a:schemeClr>
                </a:solidFill>
                <a:latin typeface="Frutiger Linotype" pitchFamily="34" charset="0"/>
              </a:rPr>
              <a:t> § 6 UKlaG)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	ergänzend §§ 12 ff. ZPO analog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bb</a:t>
            </a:r>
            <a:r>
              <a:rPr lang="de-DE" sz="2400" dirty="0">
                <a:solidFill>
                  <a:schemeClr val="tx1">
                    <a:lumMod val="65000"/>
                    <a:lumOff val="35000"/>
                  </a:schemeClr>
                </a:solidFill>
                <a:latin typeface="Frutiger Linotype" pitchFamily="34" charset="0"/>
              </a:rPr>
              <a:t>)	Sachliche Zust. nach </a:t>
            </a:r>
            <a:r>
              <a:rPr lang="de-DE" sz="2400" dirty="0" err="1">
                <a:solidFill>
                  <a:schemeClr val="tx1">
                    <a:lumMod val="65000"/>
                    <a:lumOff val="35000"/>
                  </a:schemeClr>
                </a:solidFill>
                <a:latin typeface="Frutiger Linotype" pitchFamily="34" charset="0"/>
              </a:rPr>
              <a:t>lex</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fori</a:t>
            </a:r>
            <a:r>
              <a:rPr lang="de-DE" sz="2400" dirty="0">
                <a:solidFill>
                  <a:schemeClr val="tx1">
                    <a:lumMod val="65000"/>
                    <a:lumOff val="35000"/>
                  </a:schemeClr>
                </a:solidFill>
                <a:latin typeface="Frutiger Linotype" pitchFamily="34" charset="0"/>
              </a:rPr>
              <a:t> (§§ 23, 71 GVG)</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cc)	Örtliche Zust. (§§ 12 ff. ZPO oder Sonderregeln)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	Weitere Prozessvoraussetzungen</a:t>
            </a:r>
          </a:p>
          <a:p>
            <a:pPr>
              <a:spcAft>
                <a:spcPts val="2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lumMod val="65000"/>
                    <a:lumOff val="35000"/>
                  </a:schemeClr>
                </a:solidFill>
                <a:latin typeface="Frutiger Linotype" pitchFamily="34" charset="0"/>
              </a:rPr>
              <a:t>			Beurteilung nach der </a:t>
            </a:r>
            <a:r>
              <a:rPr lang="de-DE" sz="2400" dirty="0" err="1">
                <a:solidFill>
                  <a:schemeClr val="tx1">
                    <a:lumMod val="65000"/>
                    <a:lumOff val="35000"/>
                  </a:schemeClr>
                </a:solidFill>
                <a:latin typeface="Frutiger Linotype" pitchFamily="34" charset="0"/>
              </a:rPr>
              <a:t>lex</a:t>
            </a:r>
            <a:r>
              <a:rPr lang="de-DE" sz="2400" dirty="0">
                <a:solidFill>
                  <a:schemeClr val="tx1">
                    <a:lumMod val="65000"/>
                    <a:lumOff val="35000"/>
                  </a:schemeClr>
                </a:solidFill>
                <a:latin typeface="Frutiger Linotype" pitchFamily="34" charset="0"/>
              </a:rPr>
              <a:t> </a:t>
            </a:r>
            <a:r>
              <a:rPr lang="de-DE" sz="2400" dirty="0" err="1">
                <a:solidFill>
                  <a:schemeClr val="tx1">
                    <a:lumMod val="65000"/>
                    <a:lumOff val="35000"/>
                  </a:schemeClr>
                </a:solidFill>
                <a:latin typeface="Frutiger Linotype" pitchFamily="34" charset="0"/>
              </a:rPr>
              <a:t>fori</a:t>
            </a:r>
            <a:endParaRPr lang="de-DE" sz="2400" dirty="0">
              <a:solidFill>
                <a:schemeClr val="tx1">
                  <a:lumMod val="65000"/>
                  <a:lumOff val="35000"/>
                </a:schemeClr>
              </a:solidFill>
              <a:latin typeface="Frutiger Linotype" pitchFamily="34" charset="0"/>
            </a:endParaRPr>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IPR</a:t>
            </a:r>
          </a:p>
          <a:p>
            <a:r>
              <a:rPr lang="de-DE" sz="2600" dirty="0">
                <a:solidFill>
                  <a:schemeClr val="bg1"/>
                </a:solidFill>
                <a:latin typeface="Frutiger Linotype" pitchFamily="34" charset="0"/>
              </a:rPr>
              <a:t>21. Woche</a:t>
            </a:r>
          </a:p>
        </p:txBody>
      </p:sp>
    </p:spTree>
    <p:extLst>
      <p:ext uri="{BB962C8B-B14F-4D97-AF65-F5344CB8AC3E}">
        <p14:creationId xmlns:p14="http://schemas.microsoft.com/office/powerpoint/2010/main" val="13660906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10" end="10"/>
                                            </p:txEl>
                                          </p:spTgt>
                                        </p:tgtEl>
                                        <p:attrNameLst>
                                          <p:attrName>style.visibility</p:attrName>
                                        </p:attrNameLst>
                                      </p:cBhvr>
                                      <p:to>
                                        <p:strVal val="visible"/>
                                      </p:to>
                                    </p:set>
                                    <p:anim calcmode="lin" valueType="num">
                                      <p:cBhvr additive="base">
                                        <p:cTn id="4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1" end="11"/>
                                            </p:txEl>
                                          </p:spTgt>
                                        </p:tgtEl>
                                        <p:attrNameLst>
                                          <p:attrName>style.visibility</p:attrName>
                                        </p:attrNameLst>
                                      </p:cBhvr>
                                      <p:to>
                                        <p:strVal val="visible"/>
                                      </p:to>
                                    </p:set>
                                    <p:anim calcmode="lin" valueType="num">
                                      <p:cBhvr additive="base">
                                        <p:cTn id="5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2" end="12"/>
                                            </p:txEl>
                                          </p:spTgt>
                                        </p:tgtEl>
                                        <p:attrNameLst>
                                          <p:attrName>style.visibility</p:attrName>
                                        </p:attrNameLst>
                                      </p:cBhvr>
                                      <p:to>
                                        <p:strVal val="visible"/>
                                      </p:to>
                                    </p:set>
                                    <p:anim calcmode="lin" valueType="num">
                                      <p:cBhvr additive="base">
                                        <p:cTn id="6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3" end="13"/>
                                            </p:txEl>
                                          </p:spTgt>
                                        </p:tgtEl>
                                        <p:attrNameLst>
                                          <p:attrName>style.visibility</p:attrName>
                                        </p:attrNameLst>
                                      </p:cBhvr>
                                      <p:to>
                                        <p:strVal val="visible"/>
                                      </p:to>
                                    </p:set>
                                    <p:anim calcmode="lin" valueType="num">
                                      <p:cBhvr additive="base">
                                        <p:cTn id="67"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
                                            <p:txEl>
                                              <p:pRg st="14" end="14"/>
                                            </p:txEl>
                                          </p:spTgt>
                                        </p:tgtEl>
                                        <p:attrNameLst>
                                          <p:attrName>style.visibility</p:attrName>
                                        </p:attrNameLst>
                                      </p:cBhvr>
                                      <p:to>
                                        <p:strVal val="visible"/>
                                      </p:to>
                                    </p:set>
                                    <p:anim calcmode="lin" valueType="num">
                                      <p:cBhvr additive="base">
                                        <p:cTn id="73"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petitorium">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4145</Words>
  <Application>Microsoft Macintosh PowerPoint</Application>
  <PresentationFormat>Bildschirmpräsentation (4:3)</PresentationFormat>
  <Paragraphs>342</Paragraphs>
  <Slides>29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29</vt:i4>
      </vt:variant>
    </vt:vector>
  </HeadingPairs>
  <TitlesOfParts>
    <vt:vector size="34" baseType="lpstr">
      <vt:lpstr>Arial</vt:lpstr>
      <vt:lpstr>Calibri</vt:lpstr>
      <vt:lpstr>Frutiger Linotype</vt:lpstr>
      <vt:lpstr>Frutiger LT 57 Cn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Henning Kiss</dc:creator>
  <cp:lastModifiedBy>Henning Kiss</cp:lastModifiedBy>
  <cp:revision>343</cp:revision>
  <cp:lastPrinted>2012-08-01T05:59:41Z</cp:lastPrinted>
  <dcterms:created xsi:type="dcterms:W3CDTF">2012-03-09T10:38:50Z</dcterms:created>
  <dcterms:modified xsi:type="dcterms:W3CDTF">2024-10-02T18:04:22Z</dcterms:modified>
</cp:coreProperties>
</file>